
<file path=[Content_Types].xml><?xml version="1.0" encoding="utf-8"?>
<Types xmlns="http://schemas.openxmlformats.org/package/2006/content-types">
  <Default Extension="3FF5AC90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3" r:id="rId5"/>
    <p:sldId id="274" r:id="rId6"/>
    <p:sldId id="282" r:id="rId7"/>
    <p:sldId id="284" r:id="rId8"/>
    <p:sldId id="281" r:id="rId9"/>
    <p:sldId id="276" r:id="rId10"/>
    <p:sldId id="277" r:id="rId11"/>
    <p:sldId id="285" r:id="rId12"/>
    <p:sldId id="278" r:id="rId13"/>
    <p:sldId id="286" r:id="rId14"/>
    <p:sldId id="287" r:id="rId15"/>
    <p:sldId id="290" r:id="rId16"/>
    <p:sldId id="291" r:id="rId17"/>
    <p:sldId id="289" r:id="rId18"/>
    <p:sldId id="302" r:id="rId19"/>
    <p:sldId id="292" r:id="rId20"/>
    <p:sldId id="293" r:id="rId21"/>
    <p:sldId id="296" r:id="rId22"/>
    <p:sldId id="297" r:id="rId23"/>
    <p:sldId id="298" r:id="rId24"/>
    <p:sldId id="299" r:id="rId25"/>
    <p:sldId id="295" r:id="rId26"/>
    <p:sldId id="300" r:id="rId27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B8E884C-28ED-4DEE-844A-F94B8EB0E0F8}">
          <p14:sldIdLst>
            <p14:sldId id="273"/>
            <p14:sldId id="274"/>
            <p14:sldId id="282"/>
            <p14:sldId id="284"/>
            <p14:sldId id="281"/>
            <p14:sldId id="276"/>
            <p14:sldId id="277"/>
            <p14:sldId id="285"/>
            <p14:sldId id="278"/>
          </p14:sldIdLst>
        </p14:section>
        <p14:section name="Inndeling uten navn" id="{3D4165E7-0D4E-4940-858F-2A63DB34BE55}">
          <p14:sldIdLst>
            <p14:sldId id="286"/>
            <p14:sldId id="287"/>
            <p14:sldId id="290"/>
            <p14:sldId id="291"/>
            <p14:sldId id="289"/>
            <p14:sldId id="302"/>
            <p14:sldId id="292"/>
            <p14:sldId id="293"/>
            <p14:sldId id="296"/>
            <p14:sldId id="297"/>
            <p14:sldId id="298"/>
            <p14:sldId id="299"/>
            <p14:sldId id="295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0AFA8-C50A-4A35-B52D-8252B03AA596}" v="85" dt="2024-11-18T09:42:15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r Lise Graneng" userId="d6244582-7f16-481b-ac2e-6177c71d2427" providerId="ADAL" clId="{2B90AFA8-C50A-4A35-B52D-8252B03AA596}"/>
    <pc:docChg chg="undo redo custSel addSld delSld modSld sldOrd addSection modSection modNotesMaster modHandout">
      <pc:chgData name="Inger Lise Graneng" userId="d6244582-7f16-481b-ac2e-6177c71d2427" providerId="ADAL" clId="{2B90AFA8-C50A-4A35-B52D-8252B03AA596}" dt="2024-11-25T14:25:24.639" v="13765" actId="20577"/>
      <pc:docMkLst>
        <pc:docMk/>
      </pc:docMkLst>
      <pc:sldChg chg="modSp mod modAnim">
        <pc:chgData name="Inger Lise Graneng" userId="d6244582-7f16-481b-ac2e-6177c71d2427" providerId="ADAL" clId="{2B90AFA8-C50A-4A35-B52D-8252B03AA596}" dt="2024-11-25T14:25:24.639" v="13765" actId="20577"/>
        <pc:sldMkLst>
          <pc:docMk/>
          <pc:sldMk cId="1400136860" sldId="273"/>
        </pc:sldMkLst>
        <pc:spChg chg="mod">
          <ac:chgData name="Inger Lise Graneng" userId="d6244582-7f16-481b-ac2e-6177c71d2427" providerId="ADAL" clId="{2B90AFA8-C50A-4A35-B52D-8252B03AA596}" dt="2024-11-20T12:33:59.842" v="8100" actId="20577"/>
          <ac:spMkLst>
            <pc:docMk/>
            <pc:sldMk cId="1400136860" sldId="273"/>
            <ac:spMk id="2050" creationId="{F224A243-DB30-F67D-2BAF-D07AC3D8328C}"/>
          </ac:spMkLst>
        </pc:spChg>
        <pc:spChg chg="mod">
          <ac:chgData name="Inger Lise Graneng" userId="d6244582-7f16-481b-ac2e-6177c71d2427" providerId="ADAL" clId="{2B90AFA8-C50A-4A35-B52D-8252B03AA596}" dt="2024-11-25T14:25:24.639" v="13765" actId="20577"/>
          <ac:spMkLst>
            <pc:docMk/>
            <pc:sldMk cId="1400136860" sldId="273"/>
            <ac:spMk id="2051" creationId="{B876EE7B-2959-166A-2DDE-D281AEC5934B}"/>
          </ac:spMkLst>
        </pc:spChg>
      </pc:sldChg>
      <pc:sldChg chg="modSp new mod">
        <pc:chgData name="Inger Lise Graneng" userId="d6244582-7f16-481b-ac2e-6177c71d2427" providerId="ADAL" clId="{2B90AFA8-C50A-4A35-B52D-8252B03AA596}" dt="2024-11-20T15:47:39.996" v="12776" actId="404"/>
        <pc:sldMkLst>
          <pc:docMk/>
          <pc:sldMk cId="2572282720" sldId="274"/>
        </pc:sldMkLst>
        <pc:spChg chg="mod">
          <ac:chgData name="Inger Lise Graneng" userId="d6244582-7f16-481b-ac2e-6177c71d2427" providerId="ADAL" clId="{2B90AFA8-C50A-4A35-B52D-8252B03AA596}" dt="2024-11-19T07:45:30.596" v="1840" actId="20577"/>
          <ac:spMkLst>
            <pc:docMk/>
            <pc:sldMk cId="2572282720" sldId="274"/>
            <ac:spMk id="2" creationId="{F2DA3407-447A-DB7A-6838-35E89F0FB47E}"/>
          </ac:spMkLst>
        </pc:spChg>
        <pc:spChg chg="mod">
          <ac:chgData name="Inger Lise Graneng" userId="d6244582-7f16-481b-ac2e-6177c71d2427" providerId="ADAL" clId="{2B90AFA8-C50A-4A35-B52D-8252B03AA596}" dt="2024-11-20T15:47:39.996" v="12776" actId="404"/>
          <ac:spMkLst>
            <pc:docMk/>
            <pc:sldMk cId="2572282720" sldId="274"/>
            <ac:spMk id="3" creationId="{B88E4196-CE4D-E2B5-73C9-1674D2F10847}"/>
          </ac:spMkLst>
        </pc:spChg>
      </pc:sldChg>
      <pc:sldChg chg="modSp new del mod">
        <pc:chgData name="Inger Lise Graneng" userId="d6244582-7f16-481b-ac2e-6177c71d2427" providerId="ADAL" clId="{2B90AFA8-C50A-4A35-B52D-8252B03AA596}" dt="2024-11-19T08:23:40.825" v="2679" actId="47"/>
        <pc:sldMkLst>
          <pc:docMk/>
          <pc:sldMk cId="1851737433" sldId="275"/>
        </pc:sldMkLst>
        <pc:spChg chg="mod">
          <ac:chgData name="Inger Lise Graneng" userId="d6244582-7f16-481b-ac2e-6177c71d2427" providerId="ADAL" clId="{2B90AFA8-C50A-4A35-B52D-8252B03AA596}" dt="2024-11-19T07:45:21.515" v="1838" actId="120"/>
          <ac:spMkLst>
            <pc:docMk/>
            <pc:sldMk cId="1851737433" sldId="275"/>
            <ac:spMk id="2" creationId="{FCE7E52C-573F-3848-67D0-F4F9DBB84AF9}"/>
          </ac:spMkLst>
        </pc:spChg>
        <pc:spChg chg="mod">
          <ac:chgData name="Inger Lise Graneng" userId="d6244582-7f16-481b-ac2e-6177c71d2427" providerId="ADAL" clId="{2B90AFA8-C50A-4A35-B52D-8252B03AA596}" dt="2024-11-19T07:41:54.053" v="1730" actId="20577"/>
          <ac:spMkLst>
            <pc:docMk/>
            <pc:sldMk cId="1851737433" sldId="275"/>
            <ac:spMk id="3" creationId="{A556D853-980D-ECA7-B792-6C6CF4623150}"/>
          </ac:spMkLst>
        </pc:spChg>
      </pc:sldChg>
      <pc:sldChg chg="modSp new mod">
        <pc:chgData name="Inger Lise Graneng" userId="d6244582-7f16-481b-ac2e-6177c71d2427" providerId="ADAL" clId="{2B90AFA8-C50A-4A35-B52D-8252B03AA596}" dt="2024-11-21T09:46:59.300" v="13308" actId="20577"/>
        <pc:sldMkLst>
          <pc:docMk/>
          <pc:sldMk cId="48507282" sldId="276"/>
        </pc:sldMkLst>
        <pc:spChg chg="mod">
          <ac:chgData name="Inger Lise Graneng" userId="d6244582-7f16-481b-ac2e-6177c71d2427" providerId="ADAL" clId="{2B90AFA8-C50A-4A35-B52D-8252B03AA596}" dt="2024-11-21T09:46:28.873" v="13306" actId="20577"/>
          <ac:spMkLst>
            <pc:docMk/>
            <pc:sldMk cId="48507282" sldId="276"/>
            <ac:spMk id="2" creationId="{1CCB1F72-2CDF-7667-27D8-816E19D19ACF}"/>
          </ac:spMkLst>
        </pc:spChg>
        <pc:spChg chg="mod">
          <ac:chgData name="Inger Lise Graneng" userId="d6244582-7f16-481b-ac2e-6177c71d2427" providerId="ADAL" clId="{2B90AFA8-C50A-4A35-B52D-8252B03AA596}" dt="2024-11-21T09:46:59.300" v="13308" actId="20577"/>
          <ac:spMkLst>
            <pc:docMk/>
            <pc:sldMk cId="48507282" sldId="276"/>
            <ac:spMk id="3" creationId="{81689859-D740-F870-AC1F-959E9566EB34}"/>
          </ac:spMkLst>
        </pc:spChg>
      </pc:sldChg>
      <pc:sldChg chg="modSp new mod">
        <pc:chgData name="Inger Lise Graneng" userId="d6244582-7f16-481b-ac2e-6177c71d2427" providerId="ADAL" clId="{2B90AFA8-C50A-4A35-B52D-8252B03AA596}" dt="2024-11-21T09:53:07.447" v="13331" actId="6549"/>
        <pc:sldMkLst>
          <pc:docMk/>
          <pc:sldMk cId="33582173" sldId="277"/>
        </pc:sldMkLst>
        <pc:spChg chg="mod">
          <ac:chgData name="Inger Lise Graneng" userId="d6244582-7f16-481b-ac2e-6177c71d2427" providerId="ADAL" clId="{2B90AFA8-C50A-4A35-B52D-8252B03AA596}" dt="2024-11-19T07:45:07.195" v="1836" actId="120"/>
          <ac:spMkLst>
            <pc:docMk/>
            <pc:sldMk cId="33582173" sldId="277"/>
            <ac:spMk id="2" creationId="{5982A24F-A760-9DC6-ED06-9C35B4A1A1CB}"/>
          </ac:spMkLst>
        </pc:spChg>
        <pc:spChg chg="mod">
          <ac:chgData name="Inger Lise Graneng" userId="d6244582-7f16-481b-ac2e-6177c71d2427" providerId="ADAL" clId="{2B90AFA8-C50A-4A35-B52D-8252B03AA596}" dt="2024-11-21T09:53:07.447" v="13331" actId="6549"/>
          <ac:spMkLst>
            <pc:docMk/>
            <pc:sldMk cId="33582173" sldId="277"/>
            <ac:spMk id="3" creationId="{83D77666-F20D-D42B-79FE-9B1E49C41DAC}"/>
          </ac:spMkLst>
        </pc:spChg>
      </pc:sldChg>
      <pc:sldChg chg="modSp new mod">
        <pc:chgData name="Inger Lise Graneng" userId="d6244582-7f16-481b-ac2e-6177c71d2427" providerId="ADAL" clId="{2B90AFA8-C50A-4A35-B52D-8252B03AA596}" dt="2024-11-20T15:53:24.175" v="12797" actId="20577"/>
        <pc:sldMkLst>
          <pc:docMk/>
          <pc:sldMk cId="576698350" sldId="278"/>
        </pc:sldMkLst>
        <pc:spChg chg="mod">
          <ac:chgData name="Inger Lise Graneng" userId="d6244582-7f16-481b-ac2e-6177c71d2427" providerId="ADAL" clId="{2B90AFA8-C50A-4A35-B52D-8252B03AA596}" dt="2024-11-20T13:11:44.164" v="9670" actId="6549"/>
          <ac:spMkLst>
            <pc:docMk/>
            <pc:sldMk cId="576698350" sldId="278"/>
            <ac:spMk id="2" creationId="{C5EE2FF2-9A17-3233-0B0A-042F62BC63A8}"/>
          </ac:spMkLst>
        </pc:spChg>
        <pc:spChg chg="mod">
          <ac:chgData name="Inger Lise Graneng" userId="d6244582-7f16-481b-ac2e-6177c71d2427" providerId="ADAL" clId="{2B90AFA8-C50A-4A35-B52D-8252B03AA596}" dt="2024-11-20T15:53:24.175" v="12797" actId="20577"/>
          <ac:spMkLst>
            <pc:docMk/>
            <pc:sldMk cId="576698350" sldId="278"/>
            <ac:spMk id="3" creationId="{6DC8CDAA-7895-AFD9-8E6F-CA370BED245B}"/>
          </ac:spMkLst>
        </pc:spChg>
      </pc:sldChg>
      <pc:sldChg chg="new del">
        <pc:chgData name="Inger Lise Graneng" userId="d6244582-7f16-481b-ac2e-6177c71d2427" providerId="ADAL" clId="{2B90AFA8-C50A-4A35-B52D-8252B03AA596}" dt="2024-11-19T08:41:52.332" v="3220" actId="47"/>
        <pc:sldMkLst>
          <pc:docMk/>
          <pc:sldMk cId="584356009" sldId="279"/>
        </pc:sldMkLst>
      </pc:sldChg>
      <pc:sldChg chg="modSp new del mod">
        <pc:chgData name="Inger Lise Graneng" userId="d6244582-7f16-481b-ac2e-6177c71d2427" providerId="ADAL" clId="{2B90AFA8-C50A-4A35-B52D-8252B03AA596}" dt="2024-11-19T07:40:08.205" v="1671" actId="47"/>
        <pc:sldMkLst>
          <pc:docMk/>
          <pc:sldMk cId="143809233" sldId="280"/>
        </pc:sldMkLst>
        <pc:spChg chg="mod">
          <ac:chgData name="Inger Lise Graneng" userId="d6244582-7f16-481b-ac2e-6177c71d2427" providerId="ADAL" clId="{2B90AFA8-C50A-4A35-B52D-8252B03AA596}" dt="2024-11-19T07:39:26.618" v="1632" actId="6549"/>
          <ac:spMkLst>
            <pc:docMk/>
            <pc:sldMk cId="143809233" sldId="280"/>
            <ac:spMk id="3" creationId="{DDE9DBF7-662D-E99A-1D06-4D03427BC3FE}"/>
          </ac:spMkLst>
        </pc:spChg>
      </pc:sldChg>
      <pc:sldChg chg="modSp new del mod">
        <pc:chgData name="Inger Lise Graneng" userId="d6244582-7f16-481b-ac2e-6177c71d2427" providerId="ADAL" clId="{2B90AFA8-C50A-4A35-B52D-8252B03AA596}" dt="2024-11-19T08:40:31.418" v="3214" actId="47"/>
        <pc:sldMkLst>
          <pc:docMk/>
          <pc:sldMk cId="3793241581" sldId="280"/>
        </pc:sldMkLst>
        <pc:spChg chg="mod">
          <ac:chgData name="Inger Lise Graneng" userId="d6244582-7f16-481b-ac2e-6177c71d2427" providerId="ADAL" clId="{2B90AFA8-C50A-4A35-B52D-8252B03AA596}" dt="2024-11-19T08:19:00.471" v="2483" actId="20577"/>
          <ac:spMkLst>
            <pc:docMk/>
            <pc:sldMk cId="3793241581" sldId="280"/>
            <ac:spMk id="2" creationId="{27DB67B0-6697-3656-78A8-22B6657CDAED}"/>
          </ac:spMkLst>
        </pc:spChg>
      </pc:sldChg>
      <pc:sldChg chg="modSp add mod ord">
        <pc:chgData name="Inger Lise Graneng" userId="d6244582-7f16-481b-ac2e-6177c71d2427" providerId="ADAL" clId="{2B90AFA8-C50A-4A35-B52D-8252B03AA596}" dt="2024-11-20T15:42:19.953" v="12758" actId="404"/>
        <pc:sldMkLst>
          <pc:docMk/>
          <pc:sldMk cId="716007638" sldId="281"/>
        </pc:sldMkLst>
        <pc:spChg chg="mod">
          <ac:chgData name="Inger Lise Graneng" userId="d6244582-7f16-481b-ac2e-6177c71d2427" providerId="ADAL" clId="{2B90AFA8-C50A-4A35-B52D-8252B03AA596}" dt="2024-11-20T15:42:19.953" v="12758" actId="404"/>
          <ac:spMkLst>
            <pc:docMk/>
            <pc:sldMk cId="716007638" sldId="281"/>
            <ac:spMk id="3" creationId="{69041E3E-E488-7B5D-2080-01FE3A44C4F3}"/>
          </ac:spMkLst>
        </pc:spChg>
      </pc:sldChg>
      <pc:sldChg chg="new del">
        <pc:chgData name="Inger Lise Graneng" userId="d6244582-7f16-481b-ac2e-6177c71d2427" providerId="ADAL" clId="{2B90AFA8-C50A-4A35-B52D-8252B03AA596}" dt="2024-11-19T07:40:43.635" v="1692" actId="47"/>
        <pc:sldMkLst>
          <pc:docMk/>
          <pc:sldMk cId="4233927422" sldId="281"/>
        </pc:sldMkLst>
      </pc:sldChg>
      <pc:sldChg chg="addSp delSp modSp add mod">
        <pc:chgData name="Inger Lise Graneng" userId="d6244582-7f16-481b-ac2e-6177c71d2427" providerId="ADAL" clId="{2B90AFA8-C50A-4A35-B52D-8252B03AA596}" dt="2024-11-21T14:52:15.404" v="13589" actId="20577"/>
        <pc:sldMkLst>
          <pc:docMk/>
          <pc:sldMk cId="2940166578" sldId="282"/>
        </pc:sldMkLst>
        <pc:spChg chg="mod">
          <ac:chgData name="Inger Lise Graneng" userId="d6244582-7f16-481b-ac2e-6177c71d2427" providerId="ADAL" clId="{2B90AFA8-C50A-4A35-B52D-8252B03AA596}" dt="2024-11-21T14:52:15.404" v="13589" actId="20577"/>
          <ac:spMkLst>
            <pc:docMk/>
            <pc:sldMk cId="2940166578" sldId="282"/>
            <ac:spMk id="3" creationId="{522F83B5-06D2-AEDE-6422-71ABABC37679}"/>
          </ac:spMkLst>
        </pc:spChg>
        <pc:picChg chg="add del mod">
          <ac:chgData name="Inger Lise Graneng" userId="d6244582-7f16-481b-ac2e-6177c71d2427" providerId="ADAL" clId="{2B90AFA8-C50A-4A35-B52D-8252B03AA596}" dt="2024-11-21T12:14:07.928" v="13334" actId="478"/>
          <ac:picMkLst>
            <pc:docMk/>
            <pc:sldMk cId="2940166578" sldId="282"/>
            <ac:picMk id="5" creationId="{D26D737D-8ECE-3518-1101-37E798BFBBA9}"/>
          </ac:picMkLst>
        </pc:picChg>
      </pc:sldChg>
      <pc:sldChg chg="modSp add del mod">
        <pc:chgData name="Inger Lise Graneng" userId="d6244582-7f16-481b-ac2e-6177c71d2427" providerId="ADAL" clId="{2B90AFA8-C50A-4A35-B52D-8252B03AA596}" dt="2024-11-19T08:35:29.661" v="3118" actId="47"/>
        <pc:sldMkLst>
          <pc:docMk/>
          <pc:sldMk cId="2973279880" sldId="283"/>
        </pc:sldMkLst>
        <pc:spChg chg="mod">
          <ac:chgData name="Inger Lise Graneng" userId="d6244582-7f16-481b-ac2e-6177c71d2427" providerId="ADAL" clId="{2B90AFA8-C50A-4A35-B52D-8252B03AA596}" dt="2024-11-19T08:24:05.785" v="2700" actId="20577"/>
          <ac:spMkLst>
            <pc:docMk/>
            <pc:sldMk cId="2973279880" sldId="283"/>
            <ac:spMk id="2" creationId="{4CC48340-EF3F-2EAA-1972-DC39ECCEAC99}"/>
          </ac:spMkLst>
        </pc:spChg>
      </pc:sldChg>
      <pc:sldChg chg="modSp add mod ord">
        <pc:chgData name="Inger Lise Graneng" userId="d6244582-7f16-481b-ac2e-6177c71d2427" providerId="ADAL" clId="{2B90AFA8-C50A-4A35-B52D-8252B03AA596}" dt="2024-11-21T15:32:04.187" v="13676" actId="20578"/>
        <pc:sldMkLst>
          <pc:docMk/>
          <pc:sldMk cId="2101679305" sldId="284"/>
        </pc:sldMkLst>
        <pc:spChg chg="mod">
          <ac:chgData name="Inger Lise Graneng" userId="d6244582-7f16-481b-ac2e-6177c71d2427" providerId="ADAL" clId="{2B90AFA8-C50A-4A35-B52D-8252B03AA596}" dt="2024-11-20T15:50:29.722" v="12789" actId="404"/>
          <ac:spMkLst>
            <pc:docMk/>
            <pc:sldMk cId="2101679305" sldId="284"/>
            <ac:spMk id="3" creationId="{D4E5782E-A951-6AD5-6A7B-D90E2747DB2D}"/>
          </ac:spMkLst>
        </pc:spChg>
      </pc:sldChg>
      <pc:sldChg chg="modSp new mod">
        <pc:chgData name="Inger Lise Graneng" userId="d6244582-7f16-481b-ac2e-6177c71d2427" providerId="ADAL" clId="{2B90AFA8-C50A-4A35-B52D-8252B03AA596}" dt="2024-11-20T14:04:45.868" v="10382" actId="20577"/>
        <pc:sldMkLst>
          <pc:docMk/>
          <pc:sldMk cId="1716787977" sldId="285"/>
        </pc:sldMkLst>
        <pc:spChg chg="mod">
          <ac:chgData name="Inger Lise Graneng" userId="d6244582-7f16-481b-ac2e-6177c71d2427" providerId="ADAL" clId="{2B90AFA8-C50A-4A35-B52D-8252B03AA596}" dt="2024-11-19T08:42:50.491" v="3319" actId="120"/>
          <ac:spMkLst>
            <pc:docMk/>
            <pc:sldMk cId="1716787977" sldId="285"/>
            <ac:spMk id="2" creationId="{EC007016-5BCC-2BA5-CA7A-3C65DD9D0C7D}"/>
          </ac:spMkLst>
        </pc:spChg>
        <pc:spChg chg="mod">
          <ac:chgData name="Inger Lise Graneng" userId="d6244582-7f16-481b-ac2e-6177c71d2427" providerId="ADAL" clId="{2B90AFA8-C50A-4A35-B52D-8252B03AA596}" dt="2024-11-20T14:04:45.868" v="10382" actId="20577"/>
          <ac:spMkLst>
            <pc:docMk/>
            <pc:sldMk cId="1716787977" sldId="285"/>
            <ac:spMk id="3" creationId="{8DF54B83-D6D0-1D05-39A2-CC4D0304883C}"/>
          </ac:spMkLst>
        </pc:spChg>
      </pc:sldChg>
      <pc:sldChg chg="add del">
        <pc:chgData name="Inger Lise Graneng" userId="d6244582-7f16-481b-ac2e-6177c71d2427" providerId="ADAL" clId="{2B90AFA8-C50A-4A35-B52D-8252B03AA596}" dt="2024-11-19T08:28:13.599" v="2764"/>
        <pc:sldMkLst>
          <pc:docMk/>
          <pc:sldMk cId="3736214955" sldId="285"/>
        </pc:sldMkLst>
      </pc:sldChg>
      <pc:sldChg chg="addSp delSp modSp new mod modTransition">
        <pc:chgData name="Inger Lise Graneng" userId="d6244582-7f16-481b-ac2e-6177c71d2427" providerId="ADAL" clId="{2B90AFA8-C50A-4A35-B52D-8252B03AA596}" dt="2024-11-20T13:26:50.707" v="10156" actId="122"/>
        <pc:sldMkLst>
          <pc:docMk/>
          <pc:sldMk cId="701551557" sldId="286"/>
        </pc:sldMkLst>
        <pc:spChg chg="mod">
          <ac:chgData name="Inger Lise Graneng" userId="d6244582-7f16-481b-ac2e-6177c71d2427" providerId="ADAL" clId="{2B90AFA8-C50A-4A35-B52D-8252B03AA596}" dt="2024-11-19T14:27:29.145" v="5559" actId="20577"/>
          <ac:spMkLst>
            <pc:docMk/>
            <pc:sldMk cId="701551557" sldId="286"/>
            <ac:spMk id="2" creationId="{C77A70AC-5E9D-2621-9373-17E2B8DB1AAE}"/>
          </ac:spMkLst>
        </pc:spChg>
        <pc:spChg chg="del mod">
          <ac:chgData name="Inger Lise Graneng" userId="d6244582-7f16-481b-ac2e-6177c71d2427" providerId="ADAL" clId="{2B90AFA8-C50A-4A35-B52D-8252B03AA596}" dt="2024-11-19T14:29:21.515" v="5561" actId="22"/>
          <ac:spMkLst>
            <pc:docMk/>
            <pc:sldMk cId="701551557" sldId="286"/>
            <ac:spMk id="3" creationId="{68ABE9D2-55D6-485A-5461-3BDDEBF8C844}"/>
          </ac:spMkLst>
        </pc:spChg>
        <pc:spChg chg="add mod">
          <ac:chgData name="Inger Lise Graneng" userId="d6244582-7f16-481b-ac2e-6177c71d2427" providerId="ADAL" clId="{2B90AFA8-C50A-4A35-B52D-8252B03AA596}" dt="2024-11-20T13:26:50.707" v="10156" actId="122"/>
          <ac:spMkLst>
            <pc:docMk/>
            <pc:sldMk cId="701551557" sldId="286"/>
            <ac:spMk id="3" creationId="{8333FF7C-929A-4EE2-4A49-CD7B6937F94D}"/>
          </ac:spMkLst>
        </pc:spChg>
        <pc:picChg chg="add mod ord">
          <ac:chgData name="Inger Lise Graneng" userId="d6244582-7f16-481b-ac2e-6177c71d2427" providerId="ADAL" clId="{2B90AFA8-C50A-4A35-B52D-8252B03AA596}" dt="2024-11-19T14:36:08.580" v="5583" actId="1076"/>
          <ac:picMkLst>
            <pc:docMk/>
            <pc:sldMk cId="701551557" sldId="286"/>
            <ac:picMk id="5" creationId="{DE808B10-EE6E-B180-1D11-5A727F0E5F44}"/>
          </ac:picMkLst>
        </pc:picChg>
        <pc:picChg chg="add del mod">
          <ac:chgData name="Inger Lise Graneng" userId="d6244582-7f16-481b-ac2e-6177c71d2427" providerId="ADAL" clId="{2B90AFA8-C50A-4A35-B52D-8252B03AA596}" dt="2024-11-19T14:30:39.380" v="5566" actId="478"/>
          <ac:picMkLst>
            <pc:docMk/>
            <pc:sldMk cId="701551557" sldId="286"/>
            <ac:picMk id="7" creationId="{1BDB0C32-80D6-007D-E21A-7CA6A4785B20}"/>
          </ac:picMkLst>
        </pc:picChg>
        <pc:picChg chg="add del mod">
          <ac:chgData name="Inger Lise Graneng" userId="d6244582-7f16-481b-ac2e-6177c71d2427" providerId="ADAL" clId="{2B90AFA8-C50A-4A35-B52D-8252B03AA596}" dt="2024-11-19T14:36:03.329" v="5582" actId="478"/>
          <ac:picMkLst>
            <pc:docMk/>
            <pc:sldMk cId="701551557" sldId="286"/>
            <ac:picMk id="8" creationId="{4F9AEFE1-E542-A9C1-F5DC-E0DF14C2C6B6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0T15:54:17.610" v="12811" actId="6549"/>
        <pc:sldMkLst>
          <pc:docMk/>
          <pc:sldMk cId="1259199253" sldId="287"/>
        </pc:sldMkLst>
        <pc:spChg chg="mod">
          <ac:chgData name="Inger Lise Graneng" userId="d6244582-7f16-481b-ac2e-6177c71d2427" providerId="ADAL" clId="{2B90AFA8-C50A-4A35-B52D-8252B03AA596}" dt="2024-11-19T14:37:35.181" v="5669" actId="120"/>
          <ac:spMkLst>
            <pc:docMk/>
            <pc:sldMk cId="1259199253" sldId="287"/>
            <ac:spMk id="2" creationId="{71270A48-14A2-34C6-FB50-ECCD1249FCEF}"/>
          </ac:spMkLst>
        </pc:spChg>
        <pc:spChg chg="del">
          <ac:chgData name="Inger Lise Graneng" userId="d6244582-7f16-481b-ac2e-6177c71d2427" providerId="ADAL" clId="{2B90AFA8-C50A-4A35-B52D-8252B03AA596}" dt="2024-11-19T14:36:40.230" v="5639"/>
          <ac:spMkLst>
            <pc:docMk/>
            <pc:sldMk cId="1259199253" sldId="287"/>
            <ac:spMk id="3" creationId="{3060DEDB-1375-E576-09C1-54793EF5ED37}"/>
          </ac:spMkLst>
        </pc:spChg>
        <pc:spChg chg="add mod">
          <ac:chgData name="Inger Lise Graneng" userId="d6244582-7f16-481b-ac2e-6177c71d2427" providerId="ADAL" clId="{2B90AFA8-C50A-4A35-B52D-8252B03AA596}" dt="2024-11-20T15:54:17.610" v="12811" actId="6549"/>
          <ac:spMkLst>
            <pc:docMk/>
            <pc:sldMk cId="1259199253" sldId="287"/>
            <ac:spMk id="5" creationId="{D12B7C67-8D51-A00C-1C52-EB2E8DD30BD2}"/>
          </ac:spMkLst>
        </pc:spChg>
        <pc:picChg chg="add del mod">
          <ac:chgData name="Inger Lise Graneng" userId="d6244582-7f16-481b-ac2e-6177c71d2427" providerId="ADAL" clId="{2B90AFA8-C50A-4A35-B52D-8252B03AA596}" dt="2024-11-20T13:23:32.784" v="10036" actId="478"/>
          <ac:picMkLst>
            <pc:docMk/>
            <pc:sldMk cId="1259199253" sldId="287"/>
            <ac:picMk id="3" creationId="{2FBF42F6-205D-9CB6-4A6C-B3EC8AA6C7FD}"/>
          </ac:picMkLst>
        </pc:picChg>
        <pc:picChg chg="add mod">
          <ac:chgData name="Inger Lise Graneng" userId="d6244582-7f16-481b-ac2e-6177c71d2427" providerId="ADAL" clId="{2B90AFA8-C50A-4A35-B52D-8252B03AA596}" dt="2024-11-19T14:37:58.853" v="5671" actId="1076"/>
          <ac:picMkLst>
            <pc:docMk/>
            <pc:sldMk cId="1259199253" sldId="287"/>
            <ac:picMk id="4" creationId="{F14DA24F-5F18-0613-CC96-A4D3AC92895D}"/>
          </ac:picMkLst>
        </pc:picChg>
        <pc:picChg chg="add mod">
          <ac:chgData name="Inger Lise Graneng" userId="d6244582-7f16-481b-ac2e-6177c71d2427" providerId="ADAL" clId="{2B90AFA8-C50A-4A35-B52D-8252B03AA596}" dt="2024-11-19T14:42:44.542" v="6090" actId="1076"/>
          <ac:picMkLst>
            <pc:docMk/>
            <pc:sldMk cId="1259199253" sldId="287"/>
            <ac:picMk id="7" creationId="{14B45FFF-E71E-F112-DF6B-F92C452E3303}"/>
          </ac:picMkLst>
        </pc:picChg>
        <pc:picChg chg="add mod">
          <ac:chgData name="Inger Lise Graneng" userId="d6244582-7f16-481b-ac2e-6177c71d2427" providerId="ADAL" clId="{2B90AFA8-C50A-4A35-B52D-8252B03AA596}" dt="2024-11-19T14:42:52.147" v="6091" actId="1076"/>
          <ac:picMkLst>
            <pc:docMk/>
            <pc:sldMk cId="1259199253" sldId="287"/>
            <ac:picMk id="9" creationId="{98C72A64-7D71-A63B-E182-0C52EE229A06}"/>
          </ac:picMkLst>
        </pc:picChg>
      </pc:sldChg>
      <pc:sldChg chg="addSp delSp modSp new del">
        <pc:chgData name="Inger Lise Graneng" userId="d6244582-7f16-481b-ac2e-6177c71d2427" providerId="ADAL" clId="{2B90AFA8-C50A-4A35-B52D-8252B03AA596}" dt="2024-11-19T14:38:14.947" v="5675" actId="47"/>
        <pc:sldMkLst>
          <pc:docMk/>
          <pc:sldMk cId="2139994980" sldId="288"/>
        </pc:sldMkLst>
        <pc:spChg chg="del">
          <ac:chgData name="Inger Lise Graneng" userId="d6244582-7f16-481b-ac2e-6177c71d2427" providerId="ADAL" clId="{2B90AFA8-C50A-4A35-B52D-8252B03AA596}" dt="2024-11-19T14:38:06.563" v="5673"/>
          <ac:spMkLst>
            <pc:docMk/>
            <pc:sldMk cId="2139994980" sldId="288"/>
            <ac:spMk id="3" creationId="{9B989666-094A-E72A-3545-8EEC1CFCE0BA}"/>
          </ac:spMkLst>
        </pc:spChg>
        <pc:picChg chg="add mod">
          <ac:chgData name="Inger Lise Graneng" userId="d6244582-7f16-481b-ac2e-6177c71d2427" providerId="ADAL" clId="{2B90AFA8-C50A-4A35-B52D-8252B03AA596}" dt="2024-11-19T14:38:11.130" v="5674" actId="1076"/>
          <ac:picMkLst>
            <pc:docMk/>
            <pc:sldMk cId="2139994980" sldId="288"/>
            <ac:picMk id="4" creationId="{7D4F6AC0-E180-F381-5456-B06E5FD250BD}"/>
          </ac:picMkLst>
        </pc:picChg>
      </pc:sldChg>
      <pc:sldChg chg="addSp delSp modSp new del mod">
        <pc:chgData name="Inger Lise Graneng" userId="d6244582-7f16-481b-ac2e-6177c71d2427" providerId="ADAL" clId="{2B90AFA8-C50A-4A35-B52D-8252B03AA596}" dt="2024-11-20T13:23:21.369" v="10035" actId="47"/>
        <pc:sldMkLst>
          <pc:docMk/>
          <pc:sldMk cId="2608731207" sldId="288"/>
        </pc:sldMkLst>
        <pc:spChg chg="del">
          <ac:chgData name="Inger Lise Graneng" userId="d6244582-7f16-481b-ac2e-6177c71d2427" providerId="ADAL" clId="{2B90AFA8-C50A-4A35-B52D-8252B03AA596}" dt="2024-11-19T14:46:43.977" v="6328" actId="22"/>
          <ac:spMkLst>
            <pc:docMk/>
            <pc:sldMk cId="2608731207" sldId="288"/>
            <ac:spMk id="3" creationId="{9EF9FB87-C5E1-B616-6792-83E7B41202F6}"/>
          </ac:spMkLst>
        </pc:spChg>
        <pc:picChg chg="add mod ord">
          <ac:chgData name="Inger Lise Graneng" userId="d6244582-7f16-481b-ac2e-6177c71d2427" providerId="ADAL" clId="{2B90AFA8-C50A-4A35-B52D-8252B03AA596}" dt="2024-11-19T14:46:43.977" v="6328" actId="22"/>
          <ac:picMkLst>
            <pc:docMk/>
            <pc:sldMk cId="2608731207" sldId="288"/>
            <ac:picMk id="5" creationId="{A96DD373-66CC-F636-834E-6D6B227E5CFE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1T12:28:09.025" v="13569" actId="1076"/>
        <pc:sldMkLst>
          <pc:docMk/>
          <pc:sldMk cId="1613201896" sldId="289"/>
        </pc:sldMkLst>
        <pc:spChg chg="add del mod">
          <ac:chgData name="Inger Lise Graneng" userId="d6244582-7f16-481b-ac2e-6177c71d2427" providerId="ADAL" clId="{2B90AFA8-C50A-4A35-B52D-8252B03AA596}" dt="2024-11-20T14:08:26.746" v="10385"/>
          <ac:spMkLst>
            <pc:docMk/>
            <pc:sldMk cId="1613201896" sldId="289"/>
            <ac:spMk id="2" creationId="{965D9675-8FFC-764E-BEEE-33EA4A744DD9}"/>
          </ac:spMkLst>
        </pc:spChg>
        <pc:spChg chg="del">
          <ac:chgData name="Inger Lise Graneng" userId="d6244582-7f16-481b-ac2e-6177c71d2427" providerId="ADAL" clId="{2B90AFA8-C50A-4A35-B52D-8252B03AA596}" dt="2024-11-19T15:12:15.196" v="7047" actId="478"/>
          <ac:spMkLst>
            <pc:docMk/>
            <pc:sldMk cId="1613201896" sldId="289"/>
            <ac:spMk id="2" creationId="{CE1B4EA1-32C2-F8A6-7063-3B677F64963D}"/>
          </ac:spMkLst>
        </pc:spChg>
        <pc:spChg chg="add mod">
          <ac:chgData name="Inger Lise Graneng" userId="d6244582-7f16-481b-ac2e-6177c71d2427" providerId="ADAL" clId="{2B90AFA8-C50A-4A35-B52D-8252B03AA596}" dt="2024-11-20T14:08:47.687" v="10403"/>
          <ac:spMkLst>
            <pc:docMk/>
            <pc:sldMk cId="1613201896" sldId="289"/>
            <ac:spMk id="3" creationId="{3E43C328-E897-299F-5ED2-C499C74377D1}"/>
          </ac:spMkLst>
        </pc:spChg>
        <pc:spChg chg="del mod">
          <ac:chgData name="Inger Lise Graneng" userId="d6244582-7f16-481b-ac2e-6177c71d2427" providerId="ADAL" clId="{2B90AFA8-C50A-4A35-B52D-8252B03AA596}" dt="2024-11-19T14:49:16.525" v="6331" actId="22"/>
          <ac:spMkLst>
            <pc:docMk/>
            <pc:sldMk cId="1613201896" sldId="289"/>
            <ac:spMk id="3" creationId="{A51E66A8-6073-0ED5-903C-4A1A05CC899D}"/>
          </ac:spMkLst>
        </pc:spChg>
        <pc:spChg chg="add mod">
          <ac:chgData name="Inger Lise Graneng" userId="d6244582-7f16-481b-ac2e-6177c71d2427" providerId="ADAL" clId="{2B90AFA8-C50A-4A35-B52D-8252B03AA596}" dt="2024-11-21T12:23:46.804" v="13544" actId="1076"/>
          <ac:spMkLst>
            <pc:docMk/>
            <pc:sldMk cId="1613201896" sldId="289"/>
            <ac:spMk id="6" creationId="{958EC28C-AE5D-5B23-FAAB-41B90BC36B24}"/>
          </ac:spMkLst>
        </pc:spChg>
        <pc:spChg chg="add mod">
          <ac:chgData name="Inger Lise Graneng" userId="d6244582-7f16-481b-ac2e-6177c71d2427" providerId="ADAL" clId="{2B90AFA8-C50A-4A35-B52D-8252B03AA596}" dt="2024-11-21T12:24:44.330" v="13558" actId="20577"/>
          <ac:spMkLst>
            <pc:docMk/>
            <pc:sldMk cId="1613201896" sldId="289"/>
            <ac:spMk id="7" creationId="{FDA6216D-4F85-3D2F-7BB6-519488901FA6}"/>
          </ac:spMkLst>
        </pc:spChg>
        <pc:spChg chg="add mod">
          <ac:chgData name="Inger Lise Graneng" userId="d6244582-7f16-481b-ac2e-6177c71d2427" providerId="ADAL" clId="{2B90AFA8-C50A-4A35-B52D-8252B03AA596}" dt="2024-11-21T12:23:43.127" v="13543" actId="1076"/>
          <ac:spMkLst>
            <pc:docMk/>
            <pc:sldMk cId="1613201896" sldId="289"/>
            <ac:spMk id="8" creationId="{01D590EF-7454-DF5D-41EC-A881D0A6A066}"/>
          </ac:spMkLst>
        </pc:spChg>
        <pc:spChg chg="add mod">
          <ac:chgData name="Inger Lise Graneng" userId="d6244582-7f16-481b-ac2e-6177c71d2427" providerId="ADAL" clId="{2B90AFA8-C50A-4A35-B52D-8252B03AA596}" dt="2024-11-19T15:10:19.857" v="7032" actId="13926"/>
          <ac:spMkLst>
            <pc:docMk/>
            <pc:sldMk cId="1613201896" sldId="289"/>
            <ac:spMk id="9" creationId="{615AA81E-EF33-FDE1-540A-C55D1325F518}"/>
          </ac:spMkLst>
        </pc:spChg>
        <pc:spChg chg="add mod">
          <ac:chgData name="Inger Lise Graneng" userId="d6244582-7f16-481b-ac2e-6177c71d2427" providerId="ADAL" clId="{2B90AFA8-C50A-4A35-B52D-8252B03AA596}" dt="2024-11-19T15:09:35.180" v="7021" actId="13926"/>
          <ac:spMkLst>
            <pc:docMk/>
            <pc:sldMk cId="1613201896" sldId="289"/>
            <ac:spMk id="10" creationId="{03BC33F6-7103-3879-9B07-8FDCEF7CCA5A}"/>
          </ac:spMkLst>
        </pc:spChg>
        <pc:spChg chg="add mod">
          <ac:chgData name="Inger Lise Graneng" userId="d6244582-7f16-481b-ac2e-6177c71d2427" providerId="ADAL" clId="{2B90AFA8-C50A-4A35-B52D-8252B03AA596}" dt="2024-11-19T15:10:46.713" v="7036" actId="478"/>
          <ac:spMkLst>
            <pc:docMk/>
            <pc:sldMk cId="1613201896" sldId="289"/>
            <ac:spMk id="15" creationId="{ABFB6492-96C2-53E3-FCC0-A45E968C5B22}"/>
          </ac:spMkLst>
        </pc:spChg>
        <pc:spChg chg="add mod">
          <ac:chgData name="Inger Lise Graneng" userId="d6244582-7f16-481b-ac2e-6177c71d2427" providerId="ADAL" clId="{2B90AFA8-C50A-4A35-B52D-8252B03AA596}" dt="2024-11-19T15:11:40.484" v="7041" actId="478"/>
          <ac:spMkLst>
            <pc:docMk/>
            <pc:sldMk cId="1613201896" sldId="289"/>
            <ac:spMk id="16" creationId="{B953E4FD-D3C4-2DCC-4E6C-A39D9C3A903D}"/>
          </ac:spMkLst>
        </pc:spChg>
        <pc:spChg chg="add del mod">
          <ac:chgData name="Inger Lise Graneng" userId="d6244582-7f16-481b-ac2e-6177c71d2427" providerId="ADAL" clId="{2B90AFA8-C50A-4A35-B52D-8252B03AA596}" dt="2024-11-19T15:12:10.213" v="7046" actId="478"/>
          <ac:spMkLst>
            <pc:docMk/>
            <pc:sldMk cId="1613201896" sldId="289"/>
            <ac:spMk id="17" creationId="{FF4CA899-A7B2-7A4E-A228-DEEF109DEA52}"/>
          </ac:spMkLst>
        </pc:spChg>
        <pc:picChg chg="add del mod">
          <ac:chgData name="Inger Lise Graneng" userId="d6244582-7f16-481b-ac2e-6177c71d2427" providerId="ADAL" clId="{2B90AFA8-C50A-4A35-B52D-8252B03AA596}" dt="2024-11-21T12:27:48.954" v="13564" actId="478"/>
          <ac:picMkLst>
            <pc:docMk/>
            <pc:sldMk cId="1613201896" sldId="289"/>
            <ac:picMk id="4" creationId="{106B4597-A5CC-C4F5-6277-0D22AE33C321}"/>
          </ac:picMkLst>
        </pc:picChg>
        <pc:picChg chg="add del mod ord">
          <ac:chgData name="Inger Lise Graneng" userId="d6244582-7f16-481b-ac2e-6177c71d2427" providerId="ADAL" clId="{2B90AFA8-C50A-4A35-B52D-8252B03AA596}" dt="2024-11-19T15:12:05.208" v="7045" actId="478"/>
          <ac:picMkLst>
            <pc:docMk/>
            <pc:sldMk cId="1613201896" sldId="289"/>
            <ac:picMk id="5" creationId="{2C182C5C-0287-6501-E7EB-D177B12C47D4}"/>
          </ac:picMkLst>
        </pc:picChg>
        <pc:picChg chg="add mod">
          <ac:chgData name="Inger Lise Graneng" userId="d6244582-7f16-481b-ac2e-6177c71d2427" providerId="ADAL" clId="{2B90AFA8-C50A-4A35-B52D-8252B03AA596}" dt="2024-11-21T12:28:09.025" v="13569" actId="1076"/>
          <ac:picMkLst>
            <pc:docMk/>
            <pc:sldMk cId="1613201896" sldId="289"/>
            <ac:picMk id="10" creationId="{56E38C3B-0007-4803-9B26-60038A3EA42E}"/>
          </ac:picMkLst>
        </pc:picChg>
        <pc:picChg chg="add del mod">
          <ac:chgData name="Inger Lise Graneng" userId="d6244582-7f16-481b-ac2e-6177c71d2427" providerId="ADAL" clId="{2B90AFA8-C50A-4A35-B52D-8252B03AA596}" dt="2024-11-19T15:09:40.102" v="7027" actId="22"/>
          <ac:picMkLst>
            <pc:docMk/>
            <pc:sldMk cId="1613201896" sldId="289"/>
            <ac:picMk id="12" creationId="{6084C248-CB95-D66A-7844-3A4067C23165}"/>
          </ac:picMkLst>
        </pc:picChg>
        <pc:picChg chg="add mod">
          <ac:chgData name="Inger Lise Graneng" userId="d6244582-7f16-481b-ac2e-6177c71d2427" providerId="ADAL" clId="{2B90AFA8-C50A-4A35-B52D-8252B03AA596}" dt="2024-11-19T15:12:02.022" v="7044" actId="1076"/>
          <ac:picMkLst>
            <pc:docMk/>
            <pc:sldMk cId="1613201896" sldId="289"/>
            <ac:picMk id="14" creationId="{5E4489B7-E7CB-8EA9-681C-54D2EF2B7333}"/>
          </ac:picMkLst>
        </pc:picChg>
        <pc:picChg chg="add mod">
          <ac:chgData name="Inger Lise Graneng" userId="d6244582-7f16-481b-ac2e-6177c71d2427" providerId="ADAL" clId="{2B90AFA8-C50A-4A35-B52D-8252B03AA596}" dt="2024-11-19T15:13:02.380" v="7049" actId="1076"/>
          <ac:picMkLst>
            <pc:docMk/>
            <pc:sldMk cId="1613201896" sldId="289"/>
            <ac:picMk id="19" creationId="{EBFE613F-5683-9D4F-A8CF-92DC004EFB6A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0T14:01:21.346" v="10308" actId="1076"/>
        <pc:sldMkLst>
          <pc:docMk/>
          <pc:sldMk cId="3101660617" sldId="290"/>
        </pc:sldMkLst>
        <pc:spChg chg="del mod">
          <ac:chgData name="Inger Lise Graneng" userId="d6244582-7f16-481b-ac2e-6177c71d2427" providerId="ADAL" clId="{2B90AFA8-C50A-4A35-B52D-8252B03AA596}" dt="2024-11-19T14:58:31.963" v="6663" actId="22"/>
          <ac:spMkLst>
            <pc:docMk/>
            <pc:sldMk cId="3101660617" sldId="290"/>
            <ac:spMk id="3" creationId="{142D10D8-35E1-240B-E8B8-B69D38AD87C8}"/>
          </ac:spMkLst>
        </pc:spChg>
        <pc:spChg chg="add mod">
          <ac:chgData name="Inger Lise Graneng" userId="d6244582-7f16-481b-ac2e-6177c71d2427" providerId="ADAL" clId="{2B90AFA8-C50A-4A35-B52D-8252B03AA596}" dt="2024-11-20T14:01:14.240" v="10307" actId="20577"/>
          <ac:spMkLst>
            <pc:docMk/>
            <pc:sldMk cId="3101660617" sldId="290"/>
            <ac:spMk id="6" creationId="{BB15E923-AB99-BFB8-A7BA-6D3194ABC69B}"/>
          </ac:spMkLst>
        </pc:spChg>
        <pc:spChg chg="add del mod">
          <ac:chgData name="Inger Lise Graneng" userId="d6244582-7f16-481b-ac2e-6177c71d2427" providerId="ADAL" clId="{2B90AFA8-C50A-4A35-B52D-8252B03AA596}" dt="2024-11-19T14:57:04.049" v="6649"/>
          <ac:spMkLst>
            <pc:docMk/>
            <pc:sldMk cId="3101660617" sldId="290"/>
            <ac:spMk id="7" creationId="{800907AC-1DDF-D999-DC90-870BE5CE352A}"/>
          </ac:spMkLst>
        </pc:spChg>
        <pc:spChg chg="add mod">
          <ac:chgData name="Inger Lise Graneng" userId="d6244582-7f16-481b-ac2e-6177c71d2427" providerId="ADAL" clId="{2B90AFA8-C50A-4A35-B52D-8252B03AA596}" dt="2024-11-19T14:57:28.760" v="6662" actId="20577"/>
          <ac:spMkLst>
            <pc:docMk/>
            <pc:sldMk cId="3101660617" sldId="290"/>
            <ac:spMk id="8" creationId="{36D5B1B0-0ADF-4C3E-5939-778D8BEEF4F5}"/>
          </ac:spMkLst>
        </pc:spChg>
        <pc:picChg chg="add mod">
          <ac:chgData name="Inger Lise Graneng" userId="d6244582-7f16-481b-ac2e-6177c71d2427" providerId="ADAL" clId="{2B90AFA8-C50A-4A35-B52D-8252B03AA596}" dt="2024-11-20T13:23:41.507" v="10038" actId="1076"/>
          <ac:picMkLst>
            <pc:docMk/>
            <pc:sldMk cId="3101660617" sldId="290"/>
            <ac:picMk id="3" creationId="{68E4343C-DFE8-A90C-4A8F-670E1D57C0AA}"/>
          </ac:picMkLst>
        </pc:picChg>
        <pc:picChg chg="add del mod">
          <ac:chgData name="Inger Lise Graneng" userId="d6244582-7f16-481b-ac2e-6177c71d2427" providerId="ADAL" clId="{2B90AFA8-C50A-4A35-B52D-8252B03AA596}" dt="2024-11-20T13:59:30.792" v="10282" actId="478"/>
          <ac:picMkLst>
            <pc:docMk/>
            <pc:sldMk cId="3101660617" sldId="290"/>
            <ac:picMk id="5" creationId="{33536048-8298-7487-CF47-76C0EB943AB5}"/>
          </ac:picMkLst>
        </pc:picChg>
        <pc:picChg chg="add mod">
          <ac:chgData name="Inger Lise Graneng" userId="d6244582-7f16-481b-ac2e-6177c71d2427" providerId="ADAL" clId="{2B90AFA8-C50A-4A35-B52D-8252B03AA596}" dt="2024-11-20T13:59:45.050" v="10285" actId="1076"/>
          <ac:picMkLst>
            <pc:docMk/>
            <pc:sldMk cId="3101660617" sldId="290"/>
            <ac:picMk id="7" creationId="{0F9D07FF-C82C-0779-AF8A-A3FC98E9572B}"/>
          </ac:picMkLst>
        </pc:picChg>
        <pc:picChg chg="add mod ord">
          <ac:chgData name="Inger Lise Graneng" userId="d6244582-7f16-481b-ac2e-6177c71d2427" providerId="ADAL" clId="{2B90AFA8-C50A-4A35-B52D-8252B03AA596}" dt="2024-11-20T14:01:21.346" v="10308" actId="1076"/>
          <ac:picMkLst>
            <pc:docMk/>
            <pc:sldMk cId="3101660617" sldId="290"/>
            <ac:picMk id="10" creationId="{530DE631-6B92-45B6-5734-E2A23A2A21DA}"/>
          </ac:picMkLst>
        </pc:picChg>
        <pc:picChg chg="add mod">
          <ac:chgData name="Inger Lise Graneng" userId="d6244582-7f16-481b-ac2e-6177c71d2427" providerId="ADAL" clId="{2B90AFA8-C50A-4A35-B52D-8252B03AA596}" dt="2024-11-20T14:00:48.707" v="10289" actId="14100"/>
          <ac:picMkLst>
            <pc:docMk/>
            <pc:sldMk cId="3101660617" sldId="290"/>
            <ac:picMk id="11" creationId="{76529942-BB7A-4016-D736-2AFBECA49F83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0T14:08:36.030" v="10402" actId="120"/>
        <pc:sldMkLst>
          <pc:docMk/>
          <pc:sldMk cId="4165243512" sldId="291"/>
        </pc:sldMkLst>
        <pc:spChg chg="mod">
          <ac:chgData name="Inger Lise Graneng" userId="d6244582-7f16-481b-ac2e-6177c71d2427" providerId="ADAL" clId="{2B90AFA8-C50A-4A35-B52D-8252B03AA596}" dt="2024-11-20T14:08:36.030" v="10402" actId="120"/>
          <ac:spMkLst>
            <pc:docMk/>
            <pc:sldMk cId="4165243512" sldId="291"/>
            <ac:spMk id="2" creationId="{87D8866E-496D-93A1-F42A-1947BFDA5352}"/>
          </ac:spMkLst>
        </pc:spChg>
        <pc:spChg chg="del">
          <ac:chgData name="Inger Lise Graneng" userId="d6244582-7f16-481b-ac2e-6177c71d2427" providerId="ADAL" clId="{2B90AFA8-C50A-4A35-B52D-8252B03AA596}" dt="2024-11-19T15:00:17.191" v="6666" actId="22"/>
          <ac:spMkLst>
            <pc:docMk/>
            <pc:sldMk cId="4165243512" sldId="291"/>
            <ac:spMk id="3" creationId="{75625527-8062-1C09-D18C-E587C84B1B18}"/>
          </ac:spMkLst>
        </pc:spChg>
        <pc:picChg chg="add mod">
          <ac:chgData name="Inger Lise Graneng" userId="d6244582-7f16-481b-ac2e-6177c71d2427" providerId="ADAL" clId="{2B90AFA8-C50A-4A35-B52D-8252B03AA596}" dt="2024-11-20T14:03:54.407" v="10314" actId="1076"/>
          <ac:picMkLst>
            <pc:docMk/>
            <pc:sldMk cId="4165243512" sldId="291"/>
            <ac:picMk id="4" creationId="{4A6435AB-C835-0D4E-F03C-D7DB93372855}"/>
          </ac:picMkLst>
        </pc:picChg>
        <pc:picChg chg="add mod ord">
          <ac:chgData name="Inger Lise Graneng" userId="d6244582-7f16-481b-ac2e-6177c71d2427" providerId="ADAL" clId="{2B90AFA8-C50A-4A35-B52D-8252B03AA596}" dt="2024-11-19T15:00:17.191" v="6666" actId="22"/>
          <ac:picMkLst>
            <pc:docMk/>
            <pc:sldMk cId="4165243512" sldId="291"/>
            <ac:picMk id="5" creationId="{D6C0375A-8158-E748-DB39-B7E61A869ABB}"/>
          </ac:picMkLst>
        </pc:picChg>
        <pc:picChg chg="add mod">
          <ac:chgData name="Inger Lise Graneng" userId="d6244582-7f16-481b-ac2e-6177c71d2427" providerId="ADAL" clId="{2B90AFA8-C50A-4A35-B52D-8252B03AA596}" dt="2024-11-19T15:01:22.986" v="6668" actId="1076"/>
          <ac:picMkLst>
            <pc:docMk/>
            <pc:sldMk cId="4165243512" sldId="291"/>
            <ac:picMk id="7" creationId="{68CECB5D-3D75-C0D9-A28B-AB6982B4164E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0T14:17:55.832" v="10723" actId="1076"/>
        <pc:sldMkLst>
          <pc:docMk/>
          <pc:sldMk cId="2975614368" sldId="292"/>
        </pc:sldMkLst>
        <pc:spChg chg="del">
          <ac:chgData name="Inger Lise Graneng" userId="d6244582-7f16-481b-ac2e-6177c71d2427" providerId="ADAL" clId="{2B90AFA8-C50A-4A35-B52D-8252B03AA596}" dt="2024-11-19T15:14:37.413" v="7051" actId="478"/>
          <ac:spMkLst>
            <pc:docMk/>
            <pc:sldMk cId="2975614368" sldId="292"/>
            <ac:spMk id="2" creationId="{6E324FE8-845C-D8B7-79AB-5CD7537BD91D}"/>
          </ac:spMkLst>
        </pc:spChg>
        <pc:spChg chg="add mod">
          <ac:chgData name="Inger Lise Graneng" userId="d6244582-7f16-481b-ac2e-6177c71d2427" providerId="ADAL" clId="{2B90AFA8-C50A-4A35-B52D-8252B03AA596}" dt="2024-11-20T14:17:55.832" v="10723" actId="1076"/>
          <ac:spMkLst>
            <pc:docMk/>
            <pc:sldMk cId="2975614368" sldId="292"/>
            <ac:spMk id="2" creationId="{95E11B23-3029-7590-1F66-BD45810600AE}"/>
          </ac:spMkLst>
        </pc:spChg>
        <pc:spChg chg="del">
          <ac:chgData name="Inger Lise Graneng" userId="d6244582-7f16-481b-ac2e-6177c71d2427" providerId="ADAL" clId="{2B90AFA8-C50A-4A35-B52D-8252B03AA596}" dt="2024-11-19T15:14:40.295" v="7052" actId="478"/>
          <ac:spMkLst>
            <pc:docMk/>
            <pc:sldMk cId="2975614368" sldId="292"/>
            <ac:spMk id="3" creationId="{4A9BCDEF-957B-0387-C813-9F8E40CC8740}"/>
          </ac:spMkLst>
        </pc:spChg>
        <pc:spChg chg="add mod">
          <ac:chgData name="Inger Lise Graneng" userId="d6244582-7f16-481b-ac2e-6177c71d2427" providerId="ADAL" clId="{2B90AFA8-C50A-4A35-B52D-8252B03AA596}" dt="2024-11-20T14:09:13.273" v="10415" actId="20577"/>
          <ac:spMkLst>
            <pc:docMk/>
            <pc:sldMk cId="2975614368" sldId="292"/>
            <ac:spMk id="3" creationId="{7B4D494C-8865-649D-0649-2082761FDAE1}"/>
          </ac:spMkLst>
        </pc:spChg>
        <pc:picChg chg="add del mod">
          <ac:chgData name="Inger Lise Graneng" userId="d6244582-7f16-481b-ac2e-6177c71d2427" providerId="ADAL" clId="{2B90AFA8-C50A-4A35-B52D-8252B03AA596}" dt="2024-11-20T14:15:30.023" v="10629" actId="478"/>
          <ac:picMkLst>
            <pc:docMk/>
            <pc:sldMk cId="2975614368" sldId="292"/>
            <ac:picMk id="4" creationId="{BE8216CE-637A-4139-A8F9-144F54B3F1C7}"/>
          </ac:picMkLst>
        </pc:picChg>
        <pc:picChg chg="add del mod">
          <ac:chgData name="Inger Lise Graneng" userId="d6244582-7f16-481b-ac2e-6177c71d2427" providerId="ADAL" clId="{2B90AFA8-C50A-4A35-B52D-8252B03AA596}" dt="2024-11-19T15:16:30.380" v="7056" actId="478"/>
          <ac:picMkLst>
            <pc:docMk/>
            <pc:sldMk cId="2975614368" sldId="292"/>
            <ac:picMk id="5" creationId="{CC09659A-2D59-5012-2BF4-2FDB7DCA5900}"/>
          </ac:picMkLst>
        </pc:picChg>
        <pc:picChg chg="add del mod">
          <ac:chgData name="Inger Lise Graneng" userId="d6244582-7f16-481b-ac2e-6177c71d2427" providerId="ADAL" clId="{2B90AFA8-C50A-4A35-B52D-8252B03AA596}" dt="2024-11-20T14:14:23.131" v="10618" actId="478"/>
          <ac:picMkLst>
            <pc:docMk/>
            <pc:sldMk cId="2975614368" sldId="292"/>
            <ac:picMk id="6" creationId="{15E44EAA-3BE9-4C5A-D16D-4517E10E3F5B}"/>
          </ac:picMkLst>
        </pc:picChg>
        <pc:picChg chg="add del mod">
          <ac:chgData name="Inger Lise Graneng" userId="d6244582-7f16-481b-ac2e-6177c71d2427" providerId="ADAL" clId="{2B90AFA8-C50A-4A35-B52D-8252B03AA596}" dt="2024-11-20T08:46:20.319" v="7413" actId="478"/>
          <ac:picMkLst>
            <pc:docMk/>
            <pc:sldMk cId="2975614368" sldId="292"/>
            <ac:picMk id="7" creationId="{1AB1873F-7B58-5EF1-2CDA-A183446D6A15}"/>
          </ac:picMkLst>
        </pc:picChg>
        <pc:picChg chg="add mod">
          <ac:chgData name="Inger Lise Graneng" userId="d6244582-7f16-481b-ac2e-6177c71d2427" providerId="ADAL" clId="{2B90AFA8-C50A-4A35-B52D-8252B03AA596}" dt="2024-11-20T08:47:09.100" v="7419" actId="1076"/>
          <ac:picMkLst>
            <pc:docMk/>
            <pc:sldMk cId="2975614368" sldId="292"/>
            <ac:picMk id="8" creationId="{6A741541-054C-B70E-8F64-46D7A639EE5A}"/>
          </ac:picMkLst>
        </pc:picChg>
        <pc:picChg chg="add mod">
          <ac:chgData name="Inger Lise Graneng" userId="d6244582-7f16-481b-ac2e-6177c71d2427" providerId="ADAL" clId="{2B90AFA8-C50A-4A35-B52D-8252B03AA596}" dt="2024-11-20T14:15:36.872" v="10630" actId="14100"/>
          <ac:picMkLst>
            <pc:docMk/>
            <pc:sldMk cId="2975614368" sldId="292"/>
            <ac:picMk id="9" creationId="{BB578FA0-1A6F-B86C-6B2F-A8B338C94A7A}"/>
          </ac:picMkLst>
        </pc:picChg>
        <pc:picChg chg="add mod">
          <ac:chgData name="Inger Lise Graneng" userId="d6244582-7f16-481b-ac2e-6177c71d2427" providerId="ADAL" clId="{2B90AFA8-C50A-4A35-B52D-8252B03AA596}" dt="2024-11-20T08:46:51.165" v="7418" actId="1076"/>
          <ac:picMkLst>
            <pc:docMk/>
            <pc:sldMk cId="2975614368" sldId="292"/>
            <ac:picMk id="10" creationId="{ED19C1CF-CD0B-18D2-B441-828CC5110612}"/>
          </ac:picMkLst>
        </pc:picChg>
        <pc:picChg chg="add del mod">
          <ac:chgData name="Inger Lise Graneng" userId="d6244582-7f16-481b-ac2e-6177c71d2427" providerId="ADAL" clId="{2B90AFA8-C50A-4A35-B52D-8252B03AA596}" dt="2024-11-19T15:17:57.599" v="7066" actId="478"/>
          <ac:picMkLst>
            <pc:docMk/>
            <pc:sldMk cId="2975614368" sldId="292"/>
            <ac:picMk id="11" creationId="{5C7D24A8-E54C-9A1E-90AD-ED5E6D9D9964}"/>
          </ac:picMkLst>
        </pc:picChg>
        <pc:picChg chg="add mod">
          <ac:chgData name="Inger Lise Graneng" userId="d6244582-7f16-481b-ac2e-6177c71d2427" providerId="ADAL" clId="{2B90AFA8-C50A-4A35-B52D-8252B03AA596}" dt="2024-11-20T14:15:48.520" v="10633" actId="1076"/>
          <ac:picMkLst>
            <pc:docMk/>
            <pc:sldMk cId="2975614368" sldId="292"/>
            <ac:picMk id="12" creationId="{CC468603-B726-4C73-C3C3-42D342EDAFF1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0T14:23:22.360" v="10732" actId="1076"/>
        <pc:sldMkLst>
          <pc:docMk/>
          <pc:sldMk cId="3412262046" sldId="293"/>
        </pc:sldMkLst>
        <pc:spChg chg="add mod">
          <ac:chgData name="Inger Lise Graneng" userId="d6244582-7f16-481b-ac2e-6177c71d2427" providerId="ADAL" clId="{2B90AFA8-C50A-4A35-B52D-8252B03AA596}" dt="2024-11-20T14:09:50.290" v="10442" actId="20577"/>
          <ac:spMkLst>
            <pc:docMk/>
            <pc:sldMk cId="3412262046" sldId="293"/>
            <ac:spMk id="2" creationId="{018AB1D5-585F-4988-9222-B28B13E7F073}"/>
          </ac:spMkLst>
        </pc:spChg>
        <pc:spChg chg="del">
          <ac:chgData name="Inger Lise Graneng" userId="d6244582-7f16-481b-ac2e-6177c71d2427" providerId="ADAL" clId="{2B90AFA8-C50A-4A35-B52D-8252B03AA596}" dt="2024-11-19T15:20:23.560" v="7070" actId="478"/>
          <ac:spMkLst>
            <pc:docMk/>
            <pc:sldMk cId="3412262046" sldId="293"/>
            <ac:spMk id="2" creationId="{87C84260-6EA0-B7AD-AA0C-95B17F1FE05F}"/>
          </ac:spMkLst>
        </pc:spChg>
        <pc:spChg chg="del">
          <ac:chgData name="Inger Lise Graneng" userId="d6244582-7f16-481b-ac2e-6177c71d2427" providerId="ADAL" clId="{2B90AFA8-C50A-4A35-B52D-8252B03AA596}" dt="2024-11-19T15:18:01.047" v="7067"/>
          <ac:spMkLst>
            <pc:docMk/>
            <pc:sldMk cId="3412262046" sldId="293"/>
            <ac:spMk id="3" creationId="{EA2DDE72-4DCF-65E1-76E6-E384073BD886}"/>
          </ac:spMkLst>
        </pc:spChg>
        <pc:spChg chg="add del mod">
          <ac:chgData name="Inger Lise Graneng" userId="d6244582-7f16-481b-ac2e-6177c71d2427" providerId="ADAL" clId="{2B90AFA8-C50A-4A35-B52D-8252B03AA596}" dt="2024-11-19T15:20:25.813" v="7071" actId="478"/>
          <ac:spMkLst>
            <pc:docMk/>
            <pc:sldMk cId="3412262046" sldId="293"/>
            <ac:spMk id="5" creationId="{C531AD3C-EB8D-D465-6C85-A76532193521}"/>
          </ac:spMkLst>
        </pc:spChg>
        <pc:spChg chg="add mod">
          <ac:chgData name="Inger Lise Graneng" userId="d6244582-7f16-481b-ac2e-6177c71d2427" providerId="ADAL" clId="{2B90AFA8-C50A-4A35-B52D-8252B03AA596}" dt="2024-11-20T14:10:36.007" v="10461" actId="1076"/>
          <ac:spMkLst>
            <pc:docMk/>
            <pc:sldMk cId="3412262046" sldId="293"/>
            <ac:spMk id="10" creationId="{2A1D7675-10F9-A16F-EBA2-A0108710682B}"/>
          </ac:spMkLst>
        </pc:spChg>
        <pc:picChg chg="add del mod">
          <ac:chgData name="Inger Lise Graneng" userId="d6244582-7f16-481b-ac2e-6177c71d2427" providerId="ADAL" clId="{2B90AFA8-C50A-4A35-B52D-8252B03AA596}" dt="2024-11-20T11:44:42.698" v="8045" actId="478"/>
          <ac:picMkLst>
            <pc:docMk/>
            <pc:sldMk cId="3412262046" sldId="293"/>
            <ac:picMk id="2" creationId="{65552FEB-C068-D9FF-F196-A19C77E54320}"/>
          </ac:picMkLst>
        </pc:picChg>
        <pc:picChg chg="add del mod">
          <ac:chgData name="Inger Lise Graneng" userId="d6244582-7f16-481b-ac2e-6177c71d2427" providerId="ADAL" clId="{2B90AFA8-C50A-4A35-B52D-8252B03AA596}" dt="2024-11-19T15:20:19.580" v="7069" actId="478"/>
          <ac:picMkLst>
            <pc:docMk/>
            <pc:sldMk cId="3412262046" sldId="293"/>
            <ac:picMk id="4" creationId="{A1B12D3D-EABF-6FA2-24AE-1AA038C18262}"/>
          </ac:picMkLst>
        </pc:picChg>
        <pc:picChg chg="add del mod">
          <ac:chgData name="Inger Lise Graneng" userId="d6244582-7f16-481b-ac2e-6177c71d2427" providerId="ADAL" clId="{2B90AFA8-C50A-4A35-B52D-8252B03AA596}" dt="2024-11-20T14:23:14.008" v="10729" actId="478"/>
          <ac:picMkLst>
            <pc:docMk/>
            <pc:sldMk cId="3412262046" sldId="293"/>
            <ac:picMk id="4" creationId="{BEDF7F3F-D041-38EA-F6C8-BFD94252B0F8}"/>
          </ac:picMkLst>
        </pc:picChg>
        <pc:picChg chg="add mod">
          <ac:chgData name="Inger Lise Graneng" userId="d6244582-7f16-481b-ac2e-6177c71d2427" providerId="ADAL" clId="{2B90AFA8-C50A-4A35-B52D-8252B03AA596}" dt="2024-11-20T14:22:30.190" v="10728" actId="14100"/>
          <ac:picMkLst>
            <pc:docMk/>
            <pc:sldMk cId="3412262046" sldId="293"/>
            <ac:picMk id="5" creationId="{9FF076C1-C413-FDF7-414A-DF6CBE87CBF0}"/>
          </ac:picMkLst>
        </pc:picChg>
        <pc:picChg chg="add mod">
          <ac:chgData name="Inger Lise Graneng" userId="d6244582-7f16-481b-ac2e-6177c71d2427" providerId="ADAL" clId="{2B90AFA8-C50A-4A35-B52D-8252B03AA596}" dt="2024-11-20T14:23:22.360" v="10732" actId="1076"/>
          <ac:picMkLst>
            <pc:docMk/>
            <pc:sldMk cId="3412262046" sldId="293"/>
            <ac:picMk id="7" creationId="{1EE8FFC1-E619-606D-FF1B-AFFF16D2A221}"/>
          </ac:picMkLst>
        </pc:picChg>
        <pc:picChg chg="add del mod">
          <ac:chgData name="Inger Lise Graneng" userId="d6244582-7f16-481b-ac2e-6177c71d2427" providerId="ADAL" clId="{2B90AFA8-C50A-4A35-B52D-8252B03AA596}" dt="2024-11-20T11:44:37.301" v="8043" actId="478"/>
          <ac:picMkLst>
            <pc:docMk/>
            <pc:sldMk cId="3412262046" sldId="293"/>
            <ac:picMk id="7" creationId="{7A9C8CCE-4FDC-D354-A1A1-8C5E9F9B667A}"/>
          </ac:picMkLst>
        </pc:picChg>
        <pc:picChg chg="add mod">
          <ac:chgData name="Inger Lise Graneng" userId="d6244582-7f16-481b-ac2e-6177c71d2427" providerId="ADAL" clId="{2B90AFA8-C50A-4A35-B52D-8252B03AA596}" dt="2024-11-19T15:21:09.486" v="7078" actId="1076"/>
          <ac:picMkLst>
            <pc:docMk/>
            <pc:sldMk cId="3412262046" sldId="293"/>
            <ac:picMk id="9" creationId="{3934EAA0-44E7-014C-D44B-0555D59251A1}"/>
          </ac:picMkLst>
        </pc:picChg>
        <pc:picChg chg="add mod">
          <ac:chgData name="Inger Lise Graneng" userId="d6244582-7f16-481b-ac2e-6177c71d2427" providerId="ADAL" clId="{2B90AFA8-C50A-4A35-B52D-8252B03AA596}" dt="2024-11-19T15:24:24.063" v="7153" actId="1076"/>
          <ac:picMkLst>
            <pc:docMk/>
            <pc:sldMk cId="3412262046" sldId="293"/>
            <ac:picMk id="12" creationId="{400D5F4F-F463-55CE-A27A-597D5E098242}"/>
          </ac:picMkLst>
        </pc:picChg>
        <pc:picChg chg="add">
          <ac:chgData name="Inger Lise Graneng" userId="d6244582-7f16-481b-ac2e-6177c71d2427" providerId="ADAL" clId="{2B90AFA8-C50A-4A35-B52D-8252B03AA596}" dt="2024-11-19T15:23:51.596" v="7147" actId="22"/>
          <ac:picMkLst>
            <pc:docMk/>
            <pc:sldMk cId="3412262046" sldId="293"/>
            <ac:picMk id="14" creationId="{E3C16AC1-00AC-5248-C287-0D07E62C2FE0}"/>
          </ac:picMkLst>
        </pc:picChg>
        <pc:picChg chg="add">
          <ac:chgData name="Inger Lise Graneng" userId="d6244582-7f16-481b-ac2e-6177c71d2427" providerId="ADAL" clId="{2B90AFA8-C50A-4A35-B52D-8252B03AA596}" dt="2024-11-19T15:23:55.313" v="7148" actId="22"/>
          <ac:picMkLst>
            <pc:docMk/>
            <pc:sldMk cId="3412262046" sldId="293"/>
            <ac:picMk id="16" creationId="{41323F1B-CC18-AE65-9C40-D7B4104888E2}"/>
          </ac:picMkLst>
        </pc:picChg>
        <pc:picChg chg="add mod">
          <ac:chgData name="Inger Lise Graneng" userId="d6244582-7f16-481b-ac2e-6177c71d2427" providerId="ADAL" clId="{2B90AFA8-C50A-4A35-B52D-8252B03AA596}" dt="2024-11-19T15:24:27.542" v="7154" actId="1076"/>
          <ac:picMkLst>
            <pc:docMk/>
            <pc:sldMk cId="3412262046" sldId="293"/>
            <ac:picMk id="18" creationId="{9D9902AC-213F-7F46-6E8C-786778584F71}"/>
          </ac:picMkLst>
        </pc:picChg>
      </pc:sldChg>
      <pc:sldChg chg="modSp new del mod">
        <pc:chgData name="Inger Lise Graneng" userId="d6244582-7f16-481b-ac2e-6177c71d2427" providerId="ADAL" clId="{2B90AFA8-C50A-4A35-B52D-8252B03AA596}" dt="2024-11-20T08:47:48.085" v="7423" actId="47"/>
        <pc:sldMkLst>
          <pc:docMk/>
          <pc:sldMk cId="3781570501" sldId="294"/>
        </pc:sldMkLst>
        <pc:spChg chg="mod">
          <ac:chgData name="Inger Lise Graneng" userId="d6244582-7f16-481b-ac2e-6177c71d2427" providerId="ADAL" clId="{2B90AFA8-C50A-4A35-B52D-8252B03AA596}" dt="2024-11-19T15:25:06.114" v="7190" actId="120"/>
          <ac:spMkLst>
            <pc:docMk/>
            <pc:sldMk cId="3781570501" sldId="294"/>
            <ac:spMk id="2" creationId="{D2A28D13-A0BE-BEEF-C736-D68E97855AB2}"/>
          </ac:spMkLst>
        </pc:spChg>
        <pc:spChg chg="mod">
          <ac:chgData name="Inger Lise Graneng" userId="d6244582-7f16-481b-ac2e-6177c71d2427" providerId="ADAL" clId="{2B90AFA8-C50A-4A35-B52D-8252B03AA596}" dt="2024-11-19T15:25:00.413" v="7189" actId="5793"/>
          <ac:spMkLst>
            <pc:docMk/>
            <pc:sldMk cId="3781570501" sldId="294"/>
            <ac:spMk id="3" creationId="{798721E0-E56C-8F04-F3D9-3B78ADE1DA8F}"/>
          </ac:spMkLst>
        </pc:spChg>
      </pc:sldChg>
      <pc:sldChg chg="addSp delSp modSp new mod">
        <pc:chgData name="Inger Lise Graneng" userId="d6244582-7f16-481b-ac2e-6177c71d2427" providerId="ADAL" clId="{2B90AFA8-C50A-4A35-B52D-8252B03AA596}" dt="2024-11-21T15:46:09.906" v="13746" actId="20577"/>
        <pc:sldMkLst>
          <pc:docMk/>
          <pc:sldMk cId="2310565234" sldId="295"/>
        </pc:sldMkLst>
        <pc:spChg chg="mod">
          <ac:chgData name="Inger Lise Graneng" userId="d6244582-7f16-481b-ac2e-6177c71d2427" providerId="ADAL" clId="{2B90AFA8-C50A-4A35-B52D-8252B03AA596}" dt="2024-11-20T15:37:40.497" v="12616" actId="20577"/>
          <ac:spMkLst>
            <pc:docMk/>
            <pc:sldMk cId="2310565234" sldId="295"/>
            <ac:spMk id="2" creationId="{A6A11C99-0E3E-0090-EB2F-DB9467239807}"/>
          </ac:spMkLst>
        </pc:spChg>
        <pc:spChg chg="mod">
          <ac:chgData name="Inger Lise Graneng" userId="d6244582-7f16-481b-ac2e-6177c71d2427" providerId="ADAL" clId="{2B90AFA8-C50A-4A35-B52D-8252B03AA596}" dt="2024-11-21T15:46:09.906" v="13746" actId="20577"/>
          <ac:spMkLst>
            <pc:docMk/>
            <pc:sldMk cId="2310565234" sldId="295"/>
            <ac:spMk id="3" creationId="{D37C4074-7A94-950B-DA8A-0C39BED803A9}"/>
          </ac:spMkLst>
        </pc:spChg>
        <pc:picChg chg="add del">
          <ac:chgData name="Inger Lise Graneng" userId="d6244582-7f16-481b-ac2e-6177c71d2427" providerId="ADAL" clId="{2B90AFA8-C50A-4A35-B52D-8252B03AA596}" dt="2024-11-20T11:40:46.125" v="8041" actId="478"/>
          <ac:picMkLst>
            <pc:docMk/>
            <pc:sldMk cId="2310565234" sldId="295"/>
            <ac:picMk id="5" creationId="{352C6072-8F8F-8EF9-13FB-192BF7ED7F1C}"/>
          </ac:picMkLst>
        </pc:picChg>
        <pc:picChg chg="add mod">
          <ac:chgData name="Inger Lise Graneng" userId="d6244582-7f16-481b-ac2e-6177c71d2427" providerId="ADAL" clId="{2B90AFA8-C50A-4A35-B52D-8252B03AA596}" dt="2024-11-20T14:34:19.024" v="11051" actId="688"/>
          <ac:picMkLst>
            <pc:docMk/>
            <pc:sldMk cId="2310565234" sldId="295"/>
            <ac:picMk id="5" creationId="{41BF4C87-80E3-2BB5-B0C9-67889015ADAA}"/>
          </ac:picMkLst>
        </pc:picChg>
        <pc:picChg chg="add del mod">
          <ac:chgData name="Inger Lise Graneng" userId="d6244582-7f16-481b-ac2e-6177c71d2427" providerId="ADAL" clId="{2B90AFA8-C50A-4A35-B52D-8252B03AA596}" dt="2024-11-20T14:33:00.891" v="11028" actId="478"/>
          <ac:picMkLst>
            <pc:docMk/>
            <pc:sldMk cId="2310565234" sldId="295"/>
            <ac:picMk id="6" creationId="{F8B05BDC-3E88-7578-EA94-031BB48635AB}"/>
          </ac:picMkLst>
        </pc:picChg>
        <pc:picChg chg="add mod">
          <ac:chgData name="Inger Lise Graneng" userId="d6244582-7f16-481b-ac2e-6177c71d2427" providerId="ADAL" clId="{2B90AFA8-C50A-4A35-B52D-8252B03AA596}" dt="2024-11-20T14:34:31.640" v="11060" actId="1038"/>
          <ac:picMkLst>
            <pc:docMk/>
            <pc:sldMk cId="2310565234" sldId="295"/>
            <ac:picMk id="8" creationId="{A93ED31A-FF8E-E0DF-D92F-88DD11D4AD58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0T15:57:56.711" v="12818" actId="1076"/>
        <pc:sldMkLst>
          <pc:docMk/>
          <pc:sldMk cId="1600286906" sldId="296"/>
        </pc:sldMkLst>
        <pc:spChg chg="mod">
          <ac:chgData name="Inger Lise Graneng" userId="d6244582-7f16-481b-ac2e-6177c71d2427" providerId="ADAL" clId="{2B90AFA8-C50A-4A35-B52D-8252B03AA596}" dt="2024-11-20T14:25:34.873" v="10805" actId="120"/>
          <ac:spMkLst>
            <pc:docMk/>
            <pc:sldMk cId="1600286906" sldId="296"/>
            <ac:spMk id="2" creationId="{6FBD543E-2A0C-6830-2D31-B00ED70D5A2D}"/>
          </ac:spMkLst>
        </pc:spChg>
        <pc:spChg chg="del">
          <ac:chgData name="Inger Lise Graneng" userId="d6244582-7f16-481b-ac2e-6177c71d2427" providerId="ADAL" clId="{2B90AFA8-C50A-4A35-B52D-8252B03AA596}" dt="2024-11-20T14:26:01.474" v="10806"/>
          <ac:spMkLst>
            <pc:docMk/>
            <pc:sldMk cId="1600286906" sldId="296"/>
            <ac:spMk id="3" creationId="{206AA4A0-D898-CCA7-5FE5-E0F69F471BE7}"/>
          </ac:spMkLst>
        </pc:spChg>
        <pc:spChg chg="add del mod">
          <ac:chgData name="Inger Lise Graneng" userId="d6244582-7f16-481b-ac2e-6177c71d2427" providerId="ADAL" clId="{2B90AFA8-C50A-4A35-B52D-8252B03AA596}" dt="2024-11-20T15:57:47.108" v="12814" actId="478"/>
          <ac:spMkLst>
            <pc:docMk/>
            <pc:sldMk cId="1600286906" sldId="296"/>
            <ac:spMk id="19" creationId="{42F88595-69B4-7AF0-D954-1FD1C21E6E27}"/>
          </ac:spMkLst>
        </pc:spChg>
        <pc:spChg chg="add del mod">
          <ac:chgData name="Inger Lise Graneng" userId="d6244582-7f16-481b-ac2e-6177c71d2427" providerId="ADAL" clId="{2B90AFA8-C50A-4A35-B52D-8252B03AA596}" dt="2024-11-20T15:57:50.777" v="12816" actId="478"/>
          <ac:spMkLst>
            <pc:docMk/>
            <pc:sldMk cId="1600286906" sldId="296"/>
            <ac:spMk id="20" creationId="{2AB68EE7-D13F-1C74-E888-E8CAAA29CACD}"/>
          </ac:spMkLst>
        </pc:spChg>
        <pc:picChg chg="add mod">
          <ac:chgData name="Inger Lise Graneng" userId="d6244582-7f16-481b-ac2e-6177c71d2427" providerId="ADAL" clId="{2B90AFA8-C50A-4A35-B52D-8252B03AA596}" dt="2024-11-20T15:57:56.711" v="12818" actId="1076"/>
          <ac:picMkLst>
            <pc:docMk/>
            <pc:sldMk cId="1600286906" sldId="296"/>
            <ac:picMk id="4" creationId="{4178C3B9-CC78-A4D4-B6C0-5EA0275F44E2}"/>
          </ac:picMkLst>
        </pc:picChg>
        <pc:picChg chg="add del mod">
          <ac:chgData name="Inger Lise Graneng" userId="d6244582-7f16-481b-ac2e-6177c71d2427" providerId="ADAL" clId="{2B90AFA8-C50A-4A35-B52D-8252B03AA596}" dt="2024-11-20T14:36:24.790" v="11061" actId="478"/>
          <ac:picMkLst>
            <pc:docMk/>
            <pc:sldMk cId="1600286906" sldId="296"/>
            <ac:picMk id="6" creationId="{CAD7D531-C082-4599-123D-AB4F6DF1BB84}"/>
          </ac:picMkLst>
        </pc:picChg>
        <pc:picChg chg="add del mod">
          <ac:chgData name="Inger Lise Graneng" userId="d6244582-7f16-481b-ac2e-6177c71d2427" providerId="ADAL" clId="{2B90AFA8-C50A-4A35-B52D-8252B03AA596}" dt="2024-11-20T14:36:26.257" v="11062" actId="478"/>
          <ac:picMkLst>
            <pc:docMk/>
            <pc:sldMk cId="1600286906" sldId="296"/>
            <ac:picMk id="8" creationId="{EDAA0083-406E-AA2C-60C8-93A4CAB27AD8}"/>
          </ac:picMkLst>
        </pc:picChg>
        <pc:picChg chg="add del mod">
          <ac:chgData name="Inger Lise Graneng" userId="d6244582-7f16-481b-ac2e-6177c71d2427" providerId="ADAL" clId="{2B90AFA8-C50A-4A35-B52D-8252B03AA596}" dt="2024-11-20T14:39:58.474" v="11067" actId="478"/>
          <ac:picMkLst>
            <pc:docMk/>
            <pc:sldMk cId="1600286906" sldId="296"/>
            <ac:picMk id="10" creationId="{02045085-46D1-A642-E460-F8303A07C31F}"/>
          </ac:picMkLst>
        </pc:picChg>
        <pc:picChg chg="add mod">
          <ac:chgData name="Inger Lise Graneng" userId="d6244582-7f16-481b-ac2e-6177c71d2427" providerId="ADAL" clId="{2B90AFA8-C50A-4A35-B52D-8252B03AA596}" dt="2024-11-20T15:57:53.350" v="12817" actId="1076"/>
          <ac:picMkLst>
            <pc:docMk/>
            <pc:sldMk cId="1600286906" sldId="296"/>
            <ac:picMk id="12" creationId="{62086273-4FE2-3463-AA6C-D5C075607358}"/>
          </ac:picMkLst>
        </pc:picChg>
        <pc:picChg chg="add del mod">
          <ac:chgData name="Inger Lise Graneng" userId="d6244582-7f16-481b-ac2e-6177c71d2427" providerId="ADAL" clId="{2B90AFA8-C50A-4A35-B52D-8252B03AA596}" dt="2024-11-20T14:42:18.357" v="11074" actId="478"/>
          <ac:picMkLst>
            <pc:docMk/>
            <pc:sldMk cId="1600286906" sldId="296"/>
            <ac:picMk id="14" creationId="{5447F82C-9F70-6256-418E-8828FA6D2FBC}"/>
          </ac:picMkLst>
        </pc:picChg>
        <pc:picChg chg="add del mod">
          <ac:chgData name="Inger Lise Graneng" userId="d6244582-7f16-481b-ac2e-6177c71d2427" providerId="ADAL" clId="{2B90AFA8-C50A-4A35-B52D-8252B03AA596}" dt="2024-11-20T15:57:44.560" v="12812" actId="478"/>
          <ac:picMkLst>
            <pc:docMk/>
            <pc:sldMk cId="1600286906" sldId="296"/>
            <ac:picMk id="16" creationId="{E7AD8D5C-1902-2D76-0896-DC1D9C243B15}"/>
          </ac:picMkLst>
        </pc:picChg>
        <pc:picChg chg="add del mod">
          <ac:chgData name="Inger Lise Graneng" userId="d6244582-7f16-481b-ac2e-6177c71d2427" providerId="ADAL" clId="{2B90AFA8-C50A-4A35-B52D-8252B03AA596}" dt="2024-11-20T15:57:48.384" v="12815" actId="478"/>
          <ac:picMkLst>
            <pc:docMk/>
            <pc:sldMk cId="1600286906" sldId="296"/>
            <ac:picMk id="18" creationId="{AB379A5C-8FCC-0E24-6059-E3806C79C806}"/>
          </ac:picMkLst>
        </pc:picChg>
      </pc:sldChg>
      <pc:sldChg chg="new del">
        <pc:chgData name="Inger Lise Graneng" userId="d6244582-7f16-481b-ac2e-6177c71d2427" providerId="ADAL" clId="{2B90AFA8-C50A-4A35-B52D-8252B03AA596}" dt="2024-11-20T08:29:18.248" v="7199" actId="680"/>
        <pc:sldMkLst>
          <pc:docMk/>
          <pc:sldMk cId="2015426083" sldId="296"/>
        </pc:sldMkLst>
      </pc:sldChg>
      <pc:sldChg chg="addSp delSp modSp new mod">
        <pc:chgData name="Inger Lise Graneng" userId="d6244582-7f16-481b-ac2e-6177c71d2427" providerId="ADAL" clId="{2B90AFA8-C50A-4A35-B52D-8252B03AA596}" dt="2024-11-20T15:59:40.089" v="12822" actId="403"/>
        <pc:sldMkLst>
          <pc:docMk/>
          <pc:sldMk cId="2423923908" sldId="297"/>
        </pc:sldMkLst>
        <pc:spChg chg="mod">
          <ac:chgData name="Inger Lise Graneng" userId="d6244582-7f16-481b-ac2e-6177c71d2427" providerId="ADAL" clId="{2B90AFA8-C50A-4A35-B52D-8252B03AA596}" dt="2024-11-20T14:47:27.824" v="11179" actId="120"/>
          <ac:spMkLst>
            <pc:docMk/>
            <pc:sldMk cId="2423923908" sldId="297"/>
            <ac:spMk id="2" creationId="{F0EB5F7F-EDE3-C4D2-B937-DCDE532CCD0B}"/>
          </ac:spMkLst>
        </pc:spChg>
        <pc:spChg chg="del">
          <ac:chgData name="Inger Lise Graneng" userId="d6244582-7f16-481b-ac2e-6177c71d2427" providerId="ADAL" clId="{2B90AFA8-C50A-4A35-B52D-8252B03AA596}" dt="2024-11-20T14:47:09.542" v="11177" actId="22"/>
          <ac:spMkLst>
            <pc:docMk/>
            <pc:sldMk cId="2423923908" sldId="297"/>
            <ac:spMk id="3" creationId="{50C55169-E68A-E5E4-5526-028F96E9B506}"/>
          </ac:spMkLst>
        </pc:spChg>
        <pc:spChg chg="add mod">
          <ac:chgData name="Inger Lise Graneng" userId="d6244582-7f16-481b-ac2e-6177c71d2427" providerId="ADAL" clId="{2B90AFA8-C50A-4A35-B52D-8252B03AA596}" dt="2024-11-20T14:50:26.363" v="11222" actId="1076"/>
          <ac:spMkLst>
            <pc:docMk/>
            <pc:sldMk cId="2423923908" sldId="297"/>
            <ac:spMk id="7" creationId="{BBBC2AFB-DF6F-7559-B0CD-D09CA08D67A0}"/>
          </ac:spMkLst>
        </pc:spChg>
        <pc:spChg chg="add mod">
          <ac:chgData name="Inger Lise Graneng" userId="d6244582-7f16-481b-ac2e-6177c71d2427" providerId="ADAL" clId="{2B90AFA8-C50A-4A35-B52D-8252B03AA596}" dt="2024-11-20T14:50:15.194" v="11219" actId="1076"/>
          <ac:spMkLst>
            <pc:docMk/>
            <pc:sldMk cId="2423923908" sldId="297"/>
            <ac:spMk id="9" creationId="{0FD27541-A6AC-8FCE-4AA0-82C9C7F5E4B9}"/>
          </ac:spMkLst>
        </pc:spChg>
        <pc:spChg chg="add del mod">
          <ac:chgData name="Inger Lise Graneng" userId="d6244582-7f16-481b-ac2e-6177c71d2427" providerId="ADAL" clId="{2B90AFA8-C50A-4A35-B52D-8252B03AA596}" dt="2024-11-20T14:50:00.640" v="11217" actId="478"/>
          <ac:spMkLst>
            <pc:docMk/>
            <pc:sldMk cId="2423923908" sldId="297"/>
            <ac:spMk id="10" creationId="{975279AE-2142-C3FB-9478-9A82B1126217}"/>
          </ac:spMkLst>
        </pc:spChg>
        <pc:spChg chg="add mod">
          <ac:chgData name="Inger Lise Graneng" userId="d6244582-7f16-481b-ac2e-6177c71d2427" providerId="ADAL" clId="{2B90AFA8-C50A-4A35-B52D-8252B03AA596}" dt="2024-11-20T15:59:40.089" v="12822" actId="403"/>
          <ac:spMkLst>
            <pc:docMk/>
            <pc:sldMk cId="2423923908" sldId="297"/>
            <ac:spMk id="11" creationId="{C7F30797-D7F9-2082-8425-F9C84B0A2FA3}"/>
          </ac:spMkLst>
        </pc:spChg>
        <pc:picChg chg="add del mod ord">
          <ac:chgData name="Inger Lise Graneng" userId="d6244582-7f16-481b-ac2e-6177c71d2427" providerId="ADAL" clId="{2B90AFA8-C50A-4A35-B52D-8252B03AA596}" dt="2024-11-20T14:49:29.707" v="11195" actId="478"/>
          <ac:picMkLst>
            <pc:docMk/>
            <pc:sldMk cId="2423923908" sldId="297"/>
            <ac:picMk id="5" creationId="{B975663B-F88B-F499-7ABF-8A09265B986C}"/>
          </ac:picMkLst>
        </pc:picChg>
        <pc:picChg chg="add mod">
          <ac:chgData name="Inger Lise Graneng" userId="d6244582-7f16-481b-ac2e-6177c71d2427" providerId="ADAL" clId="{2B90AFA8-C50A-4A35-B52D-8252B03AA596}" dt="2024-11-20T14:50:21.085" v="11221" actId="1076"/>
          <ac:picMkLst>
            <pc:docMk/>
            <pc:sldMk cId="2423923908" sldId="297"/>
            <ac:picMk id="6" creationId="{DA2C610A-70E5-7562-8F67-7BFDF802E809}"/>
          </ac:picMkLst>
        </pc:picChg>
        <pc:picChg chg="add mod">
          <ac:chgData name="Inger Lise Graneng" userId="d6244582-7f16-481b-ac2e-6177c71d2427" providerId="ADAL" clId="{2B90AFA8-C50A-4A35-B52D-8252B03AA596}" dt="2024-11-20T14:50:17.257" v="11220" actId="1076"/>
          <ac:picMkLst>
            <pc:docMk/>
            <pc:sldMk cId="2423923908" sldId="297"/>
            <ac:picMk id="8" creationId="{B4B6A094-B0AF-37C6-BEA2-9672F6900F55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0T16:00:28.842" v="12823" actId="6549"/>
        <pc:sldMkLst>
          <pc:docMk/>
          <pc:sldMk cId="1704021939" sldId="298"/>
        </pc:sldMkLst>
        <pc:spChg chg="mod">
          <ac:chgData name="Inger Lise Graneng" userId="d6244582-7f16-481b-ac2e-6177c71d2427" providerId="ADAL" clId="{2B90AFA8-C50A-4A35-B52D-8252B03AA596}" dt="2024-11-20T14:49:44.174" v="11216" actId="120"/>
          <ac:spMkLst>
            <pc:docMk/>
            <pc:sldMk cId="1704021939" sldId="298"/>
            <ac:spMk id="2" creationId="{3AEE509F-2AAA-35E2-6C08-6CC252ED734B}"/>
          </ac:spMkLst>
        </pc:spChg>
        <pc:spChg chg="del">
          <ac:chgData name="Inger Lise Graneng" userId="d6244582-7f16-481b-ac2e-6177c71d2427" providerId="ADAL" clId="{2B90AFA8-C50A-4A35-B52D-8252B03AA596}" dt="2024-11-20T14:51:58.562" v="11302" actId="478"/>
          <ac:spMkLst>
            <pc:docMk/>
            <pc:sldMk cId="1704021939" sldId="298"/>
            <ac:spMk id="3" creationId="{0B9D9410-46D9-7C7A-5FC1-277C3D019337}"/>
          </ac:spMkLst>
        </pc:spChg>
        <pc:spChg chg="add mod">
          <ac:chgData name="Inger Lise Graneng" userId="d6244582-7f16-481b-ac2e-6177c71d2427" providerId="ADAL" clId="{2B90AFA8-C50A-4A35-B52D-8252B03AA596}" dt="2024-11-20T15:00:33.044" v="11580" actId="1076"/>
          <ac:spMkLst>
            <pc:docMk/>
            <pc:sldMk cId="1704021939" sldId="298"/>
            <ac:spMk id="5" creationId="{4F40E493-2CCB-5466-5BBC-50FA06EAA83E}"/>
          </ac:spMkLst>
        </pc:spChg>
        <pc:spChg chg="add del mod">
          <ac:chgData name="Inger Lise Graneng" userId="d6244582-7f16-481b-ac2e-6177c71d2427" providerId="ADAL" clId="{2B90AFA8-C50A-4A35-B52D-8252B03AA596}" dt="2024-11-20T14:54:17.846" v="11557" actId="478"/>
          <ac:spMkLst>
            <pc:docMk/>
            <pc:sldMk cId="1704021939" sldId="298"/>
            <ac:spMk id="6" creationId="{A713A39E-90E8-1312-E54A-D5150F3B7AEB}"/>
          </ac:spMkLst>
        </pc:spChg>
        <pc:spChg chg="add mod">
          <ac:chgData name="Inger Lise Graneng" userId="d6244582-7f16-481b-ac2e-6177c71d2427" providerId="ADAL" clId="{2B90AFA8-C50A-4A35-B52D-8252B03AA596}" dt="2024-11-20T16:00:28.842" v="12823" actId="6549"/>
          <ac:spMkLst>
            <pc:docMk/>
            <pc:sldMk cId="1704021939" sldId="298"/>
            <ac:spMk id="11" creationId="{ECDB0354-DE48-0A8B-4F77-2DC3077B1DE4}"/>
          </ac:spMkLst>
        </pc:spChg>
        <pc:picChg chg="add mod">
          <ac:chgData name="Inger Lise Graneng" userId="d6244582-7f16-481b-ac2e-6177c71d2427" providerId="ADAL" clId="{2B90AFA8-C50A-4A35-B52D-8252B03AA596}" dt="2024-11-20T15:00:15.574" v="11578" actId="1076"/>
          <ac:picMkLst>
            <pc:docMk/>
            <pc:sldMk cId="1704021939" sldId="298"/>
            <ac:picMk id="4" creationId="{F34955B3-67D9-159D-40A8-9E26A9207CBC}"/>
          </ac:picMkLst>
        </pc:picChg>
        <pc:picChg chg="add del mod">
          <ac:chgData name="Inger Lise Graneng" userId="d6244582-7f16-481b-ac2e-6177c71d2427" providerId="ADAL" clId="{2B90AFA8-C50A-4A35-B52D-8252B03AA596}" dt="2024-11-20T14:58:26.107" v="11561" actId="478"/>
          <ac:picMkLst>
            <pc:docMk/>
            <pc:sldMk cId="1704021939" sldId="298"/>
            <ac:picMk id="8" creationId="{6E201393-C1FD-3575-D7FC-778946EF7743}"/>
          </ac:picMkLst>
        </pc:picChg>
        <pc:picChg chg="add del mod">
          <ac:chgData name="Inger Lise Graneng" userId="d6244582-7f16-481b-ac2e-6177c71d2427" providerId="ADAL" clId="{2B90AFA8-C50A-4A35-B52D-8252B03AA596}" dt="2024-11-20T15:02:18.874" v="11700" actId="478"/>
          <ac:picMkLst>
            <pc:docMk/>
            <pc:sldMk cId="1704021939" sldId="298"/>
            <ac:picMk id="10" creationId="{9AF780D4-8144-6B25-6A22-D2080A9D529C}"/>
          </ac:picMkLst>
        </pc:picChg>
        <pc:picChg chg="add del mod">
          <ac:chgData name="Inger Lise Graneng" userId="d6244582-7f16-481b-ac2e-6177c71d2427" providerId="ADAL" clId="{2B90AFA8-C50A-4A35-B52D-8252B03AA596}" dt="2024-11-20T15:03:13.085" v="11704" actId="478"/>
          <ac:picMkLst>
            <pc:docMk/>
            <pc:sldMk cId="1704021939" sldId="298"/>
            <ac:picMk id="13" creationId="{8023D3DD-C50C-5E89-B483-FDB01A72DE51}"/>
          </ac:picMkLst>
        </pc:picChg>
        <pc:picChg chg="add mod">
          <ac:chgData name="Inger Lise Graneng" userId="d6244582-7f16-481b-ac2e-6177c71d2427" providerId="ADAL" clId="{2B90AFA8-C50A-4A35-B52D-8252B03AA596}" dt="2024-11-20T15:03:21.740" v="11707" actId="1076"/>
          <ac:picMkLst>
            <pc:docMk/>
            <pc:sldMk cId="1704021939" sldId="298"/>
            <ac:picMk id="15" creationId="{07ECC3F0-4AF8-BD20-7840-A03A3C1DC84E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0T15:35:03.952" v="12607" actId="20577"/>
        <pc:sldMkLst>
          <pc:docMk/>
          <pc:sldMk cId="67071383" sldId="299"/>
        </pc:sldMkLst>
        <pc:spChg chg="mod">
          <ac:chgData name="Inger Lise Graneng" userId="d6244582-7f16-481b-ac2e-6177c71d2427" providerId="ADAL" clId="{2B90AFA8-C50A-4A35-B52D-8252B03AA596}" dt="2024-11-20T15:29:45.281" v="12363" actId="20577"/>
          <ac:spMkLst>
            <pc:docMk/>
            <pc:sldMk cId="67071383" sldId="299"/>
            <ac:spMk id="2" creationId="{928F3FA7-B6E1-4352-7F9B-810809DC355E}"/>
          </ac:spMkLst>
        </pc:spChg>
        <pc:spChg chg="del mod">
          <ac:chgData name="Inger Lise Graneng" userId="d6244582-7f16-481b-ac2e-6177c71d2427" providerId="ADAL" clId="{2B90AFA8-C50A-4A35-B52D-8252B03AA596}" dt="2024-11-20T15:26:36.278" v="12340" actId="478"/>
          <ac:spMkLst>
            <pc:docMk/>
            <pc:sldMk cId="67071383" sldId="299"/>
            <ac:spMk id="3" creationId="{29A524D4-D112-7B3D-1B53-3AFCFE973E8C}"/>
          </ac:spMkLst>
        </pc:spChg>
        <pc:spChg chg="add del mod">
          <ac:chgData name="Inger Lise Graneng" userId="d6244582-7f16-481b-ac2e-6177c71d2427" providerId="ADAL" clId="{2B90AFA8-C50A-4A35-B52D-8252B03AA596}" dt="2024-11-20T15:23:10.457" v="12321"/>
          <ac:spMkLst>
            <pc:docMk/>
            <pc:sldMk cId="67071383" sldId="299"/>
            <ac:spMk id="26" creationId="{CEB1B673-70FD-CCC0-60CF-16CBE85E03C8}"/>
          </ac:spMkLst>
        </pc:spChg>
        <pc:spChg chg="add mod">
          <ac:chgData name="Inger Lise Graneng" userId="d6244582-7f16-481b-ac2e-6177c71d2427" providerId="ADAL" clId="{2B90AFA8-C50A-4A35-B52D-8252B03AA596}" dt="2024-11-20T15:34:02.222" v="12594" actId="14100"/>
          <ac:spMkLst>
            <pc:docMk/>
            <pc:sldMk cId="67071383" sldId="299"/>
            <ac:spMk id="27" creationId="{D5380F59-6481-C0FC-566F-7EA245A833FE}"/>
          </ac:spMkLst>
        </pc:spChg>
        <pc:spChg chg="add del mod">
          <ac:chgData name="Inger Lise Graneng" userId="d6244582-7f16-481b-ac2e-6177c71d2427" providerId="ADAL" clId="{2B90AFA8-C50A-4A35-B52D-8252B03AA596}" dt="2024-11-20T15:23:10.457" v="12323"/>
          <ac:spMkLst>
            <pc:docMk/>
            <pc:sldMk cId="67071383" sldId="299"/>
            <ac:spMk id="28" creationId="{8BBD569C-2122-F2E4-850A-8B03AB88FB94}"/>
          </ac:spMkLst>
        </pc:spChg>
        <pc:spChg chg="add del mod">
          <ac:chgData name="Inger Lise Graneng" userId="d6244582-7f16-481b-ac2e-6177c71d2427" providerId="ADAL" clId="{2B90AFA8-C50A-4A35-B52D-8252B03AA596}" dt="2024-11-20T15:23:23.940" v="12326"/>
          <ac:spMkLst>
            <pc:docMk/>
            <pc:sldMk cId="67071383" sldId="299"/>
            <ac:spMk id="29" creationId="{6173FA27-C91E-B6EB-C807-C6138802DA09}"/>
          </ac:spMkLst>
        </pc:spChg>
        <pc:spChg chg="add mod">
          <ac:chgData name="Inger Lise Graneng" userId="d6244582-7f16-481b-ac2e-6177c71d2427" providerId="ADAL" clId="{2B90AFA8-C50A-4A35-B52D-8252B03AA596}" dt="2024-11-20T15:35:03.952" v="12607" actId="20577"/>
          <ac:spMkLst>
            <pc:docMk/>
            <pc:sldMk cId="67071383" sldId="299"/>
            <ac:spMk id="30" creationId="{D1FFD141-F93F-568A-A17E-CA1A1DA7A712}"/>
          </ac:spMkLst>
        </pc:spChg>
        <pc:spChg chg="add del mod">
          <ac:chgData name="Inger Lise Graneng" userId="d6244582-7f16-481b-ac2e-6177c71d2427" providerId="ADAL" clId="{2B90AFA8-C50A-4A35-B52D-8252B03AA596}" dt="2024-11-20T15:26:15.551" v="12337"/>
          <ac:spMkLst>
            <pc:docMk/>
            <pc:sldMk cId="67071383" sldId="299"/>
            <ac:spMk id="31" creationId="{23C4A544-FE57-EB13-312B-6E09D5EE881D}"/>
          </ac:spMkLst>
        </pc:spChg>
        <pc:spChg chg="add mod">
          <ac:chgData name="Inger Lise Graneng" userId="d6244582-7f16-481b-ac2e-6177c71d2427" providerId="ADAL" clId="{2B90AFA8-C50A-4A35-B52D-8252B03AA596}" dt="2024-11-20T15:28:01.257" v="12355" actId="20577"/>
          <ac:spMkLst>
            <pc:docMk/>
            <pc:sldMk cId="67071383" sldId="299"/>
            <ac:spMk id="32" creationId="{D197DCEB-2964-A797-40C7-83092CB412F5}"/>
          </ac:spMkLst>
        </pc:spChg>
        <pc:spChg chg="add mod">
          <ac:chgData name="Inger Lise Graneng" userId="d6244582-7f16-481b-ac2e-6177c71d2427" providerId="ADAL" clId="{2B90AFA8-C50A-4A35-B52D-8252B03AA596}" dt="2024-11-20T15:27:01.779" v="12343" actId="20577"/>
          <ac:spMkLst>
            <pc:docMk/>
            <pc:sldMk cId="67071383" sldId="299"/>
            <ac:spMk id="33" creationId="{2580026E-AE30-9C15-C933-9EE1D3DCC187}"/>
          </ac:spMkLst>
        </pc:spChg>
        <pc:spChg chg="add del mod">
          <ac:chgData name="Inger Lise Graneng" userId="d6244582-7f16-481b-ac2e-6177c71d2427" providerId="ADAL" clId="{2B90AFA8-C50A-4A35-B52D-8252B03AA596}" dt="2024-11-20T15:26:48.726" v="12341" actId="478"/>
          <ac:spMkLst>
            <pc:docMk/>
            <pc:sldMk cId="67071383" sldId="299"/>
            <ac:spMk id="34" creationId="{90AFCBEC-939F-D0EA-2960-CF8749086BD3}"/>
          </ac:spMkLst>
        </pc:spChg>
        <pc:picChg chg="add del">
          <ac:chgData name="Inger Lise Graneng" userId="d6244582-7f16-481b-ac2e-6177c71d2427" providerId="ADAL" clId="{2B90AFA8-C50A-4A35-B52D-8252B03AA596}" dt="2024-11-20T15:05:54.542" v="11846" actId="478"/>
          <ac:picMkLst>
            <pc:docMk/>
            <pc:sldMk cId="67071383" sldId="299"/>
            <ac:picMk id="5" creationId="{81DB06BD-AFFA-A1C1-9629-0234C8475001}"/>
          </ac:picMkLst>
        </pc:picChg>
        <pc:picChg chg="add del mod">
          <ac:chgData name="Inger Lise Graneng" userId="d6244582-7f16-481b-ac2e-6177c71d2427" providerId="ADAL" clId="{2B90AFA8-C50A-4A35-B52D-8252B03AA596}" dt="2024-11-20T15:09:08.631" v="11974" actId="478"/>
          <ac:picMkLst>
            <pc:docMk/>
            <pc:sldMk cId="67071383" sldId="299"/>
            <ac:picMk id="7" creationId="{4B2DBE2A-DBB6-7CAB-C521-0E33790F44A7}"/>
          </ac:picMkLst>
        </pc:picChg>
        <pc:picChg chg="add mod">
          <ac:chgData name="Inger Lise Graneng" userId="d6244582-7f16-481b-ac2e-6177c71d2427" providerId="ADAL" clId="{2B90AFA8-C50A-4A35-B52D-8252B03AA596}" dt="2024-11-20T15:27:53.475" v="12353" actId="1076"/>
          <ac:picMkLst>
            <pc:docMk/>
            <pc:sldMk cId="67071383" sldId="299"/>
            <ac:picMk id="9" creationId="{0A48E66B-D600-3312-FC35-369783A41FA5}"/>
          </ac:picMkLst>
        </pc:picChg>
        <pc:picChg chg="add mod">
          <ac:chgData name="Inger Lise Graneng" userId="d6244582-7f16-481b-ac2e-6177c71d2427" providerId="ADAL" clId="{2B90AFA8-C50A-4A35-B52D-8252B03AA596}" dt="2024-11-20T15:32:07.690" v="12575" actId="1076"/>
          <ac:picMkLst>
            <pc:docMk/>
            <pc:sldMk cId="67071383" sldId="299"/>
            <ac:picMk id="11" creationId="{D8F652FF-E7EA-54E6-0582-3A8B54E48777}"/>
          </ac:picMkLst>
        </pc:picChg>
        <pc:picChg chg="add del mod">
          <ac:chgData name="Inger Lise Graneng" userId="d6244582-7f16-481b-ac2e-6177c71d2427" providerId="ADAL" clId="{2B90AFA8-C50A-4A35-B52D-8252B03AA596}" dt="2024-11-20T15:20:58.874" v="12306" actId="478"/>
          <ac:picMkLst>
            <pc:docMk/>
            <pc:sldMk cId="67071383" sldId="299"/>
            <ac:picMk id="13" creationId="{9C3297B9-6CC4-2D63-BEAA-C76DFB1BB393}"/>
          </ac:picMkLst>
        </pc:picChg>
        <pc:picChg chg="add del mod">
          <ac:chgData name="Inger Lise Graneng" userId="d6244582-7f16-481b-ac2e-6177c71d2427" providerId="ADAL" clId="{2B90AFA8-C50A-4A35-B52D-8252B03AA596}" dt="2024-11-20T15:21:20.813" v="12309" actId="478"/>
          <ac:picMkLst>
            <pc:docMk/>
            <pc:sldMk cId="67071383" sldId="299"/>
            <ac:picMk id="15" creationId="{19AD5B6C-BDCA-5131-EA80-09D91828A849}"/>
          </ac:picMkLst>
        </pc:picChg>
        <pc:picChg chg="add del mod">
          <ac:chgData name="Inger Lise Graneng" userId="d6244582-7f16-481b-ac2e-6177c71d2427" providerId="ADAL" clId="{2B90AFA8-C50A-4A35-B52D-8252B03AA596}" dt="2024-11-20T15:20:58.874" v="12306" actId="478"/>
          <ac:picMkLst>
            <pc:docMk/>
            <pc:sldMk cId="67071383" sldId="299"/>
            <ac:picMk id="17" creationId="{9240119E-8177-DE48-CE39-CE982A8DA449}"/>
          </ac:picMkLst>
        </pc:picChg>
        <pc:picChg chg="add mod">
          <ac:chgData name="Inger Lise Graneng" userId="d6244582-7f16-481b-ac2e-6177c71d2427" providerId="ADAL" clId="{2B90AFA8-C50A-4A35-B52D-8252B03AA596}" dt="2024-11-20T15:27:38.779" v="12348" actId="1076"/>
          <ac:picMkLst>
            <pc:docMk/>
            <pc:sldMk cId="67071383" sldId="299"/>
            <ac:picMk id="19" creationId="{3C393640-9C72-1457-9291-1FF7E71A606C}"/>
          </ac:picMkLst>
        </pc:picChg>
        <pc:picChg chg="add del mod">
          <ac:chgData name="Inger Lise Graneng" userId="d6244582-7f16-481b-ac2e-6177c71d2427" providerId="ADAL" clId="{2B90AFA8-C50A-4A35-B52D-8252B03AA596}" dt="2024-11-20T15:33:39.055" v="12586" actId="478"/>
          <ac:picMkLst>
            <pc:docMk/>
            <pc:sldMk cId="67071383" sldId="299"/>
            <ac:picMk id="21" creationId="{9EC86C46-A343-DD21-3B63-B48772CA1095}"/>
          </ac:picMkLst>
        </pc:picChg>
        <pc:picChg chg="add del mod">
          <ac:chgData name="Inger Lise Graneng" userId="d6244582-7f16-481b-ac2e-6177c71d2427" providerId="ADAL" clId="{2B90AFA8-C50A-4A35-B52D-8252B03AA596}" dt="2024-11-20T15:33:39.887" v="12587" actId="478"/>
          <ac:picMkLst>
            <pc:docMk/>
            <pc:sldMk cId="67071383" sldId="299"/>
            <ac:picMk id="23" creationId="{549FCBD4-6899-EE2A-8FD2-5C6D4D678D6F}"/>
          </ac:picMkLst>
        </pc:picChg>
        <pc:picChg chg="add del mod">
          <ac:chgData name="Inger Lise Graneng" userId="d6244582-7f16-481b-ac2e-6177c71d2427" providerId="ADAL" clId="{2B90AFA8-C50A-4A35-B52D-8252B03AA596}" dt="2024-11-20T15:33:40.738" v="12588" actId="478"/>
          <ac:picMkLst>
            <pc:docMk/>
            <pc:sldMk cId="67071383" sldId="299"/>
            <ac:picMk id="25" creationId="{47044D60-CCF7-4911-63D9-D10913D4D27E}"/>
          </ac:picMkLst>
        </pc:picChg>
        <pc:picChg chg="add del mod">
          <ac:chgData name="Inger Lise Graneng" userId="d6244582-7f16-481b-ac2e-6177c71d2427" providerId="ADAL" clId="{2B90AFA8-C50A-4A35-B52D-8252B03AA596}" dt="2024-11-20T15:33:38.096" v="12585" actId="478"/>
          <ac:picMkLst>
            <pc:docMk/>
            <pc:sldMk cId="67071383" sldId="299"/>
            <ac:picMk id="35" creationId="{90D137B7-5FE6-EB64-A7C6-E030DE7B9BA6}"/>
          </ac:picMkLst>
        </pc:picChg>
        <pc:picChg chg="add mod">
          <ac:chgData name="Inger Lise Graneng" userId="d6244582-7f16-481b-ac2e-6177c71d2427" providerId="ADAL" clId="{2B90AFA8-C50A-4A35-B52D-8252B03AA596}" dt="2024-11-20T15:34:35.511" v="12598" actId="1076"/>
          <ac:picMkLst>
            <pc:docMk/>
            <pc:sldMk cId="67071383" sldId="299"/>
            <ac:picMk id="37" creationId="{2FF8B5EA-F83E-E089-F06B-1936FD8A93E7}"/>
          </ac:picMkLst>
        </pc:picChg>
      </pc:sldChg>
      <pc:sldChg chg="modSp new mod">
        <pc:chgData name="Inger Lise Graneng" userId="d6244582-7f16-481b-ac2e-6177c71d2427" providerId="ADAL" clId="{2B90AFA8-C50A-4A35-B52D-8252B03AA596}" dt="2024-11-21T15:33:18.920" v="13745" actId="20577"/>
        <pc:sldMkLst>
          <pc:docMk/>
          <pc:sldMk cId="1655521712" sldId="300"/>
        </pc:sldMkLst>
        <pc:spChg chg="mod">
          <ac:chgData name="Inger Lise Graneng" userId="d6244582-7f16-481b-ac2e-6177c71d2427" providerId="ADAL" clId="{2B90AFA8-C50A-4A35-B52D-8252B03AA596}" dt="2024-11-20T16:01:57.106" v="12835" actId="120"/>
          <ac:spMkLst>
            <pc:docMk/>
            <pc:sldMk cId="1655521712" sldId="300"/>
            <ac:spMk id="2" creationId="{FAD4F5F5-AD93-FF5C-635C-D7891C355D20}"/>
          </ac:spMkLst>
        </pc:spChg>
        <pc:spChg chg="mod">
          <ac:chgData name="Inger Lise Graneng" userId="d6244582-7f16-481b-ac2e-6177c71d2427" providerId="ADAL" clId="{2B90AFA8-C50A-4A35-B52D-8252B03AA596}" dt="2024-11-21T15:33:18.920" v="13745" actId="20577"/>
          <ac:spMkLst>
            <pc:docMk/>
            <pc:sldMk cId="1655521712" sldId="300"/>
            <ac:spMk id="3" creationId="{DA42473E-51D2-FBEA-B9B1-F9B8545C9855}"/>
          </ac:spMkLst>
        </pc:spChg>
      </pc:sldChg>
      <pc:sldChg chg="addSp delSp modSp new del mod">
        <pc:chgData name="Inger Lise Graneng" userId="d6244582-7f16-481b-ac2e-6177c71d2427" providerId="ADAL" clId="{2B90AFA8-C50A-4A35-B52D-8252B03AA596}" dt="2024-11-21T15:07:06.422" v="13590" actId="47"/>
        <pc:sldMkLst>
          <pc:docMk/>
          <pc:sldMk cId="2686356858" sldId="301"/>
        </pc:sldMkLst>
        <pc:spChg chg="del">
          <ac:chgData name="Inger Lise Graneng" userId="d6244582-7f16-481b-ac2e-6177c71d2427" providerId="ADAL" clId="{2B90AFA8-C50A-4A35-B52D-8252B03AA596}" dt="2024-11-21T12:14:54.805" v="13337" actId="478"/>
          <ac:spMkLst>
            <pc:docMk/>
            <pc:sldMk cId="2686356858" sldId="301"/>
            <ac:spMk id="2" creationId="{34B54E8E-8C55-AB15-AF62-5016ED92D567}"/>
          </ac:spMkLst>
        </pc:spChg>
        <pc:spChg chg="del">
          <ac:chgData name="Inger Lise Graneng" userId="d6244582-7f16-481b-ac2e-6177c71d2427" providerId="ADAL" clId="{2B90AFA8-C50A-4A35-B52D-8252B03AA596}" dt="2024-11-21T12:14:24.939" v="13336" actId="22"/>
          <ac:spMkLst>
            <pc:docMk/>
            <pc:sldMk cId="2686356858" sldId="301"/>
            <ac:spMk id="3" creationId="{B615D9EC-17A6-8F4A-0E0A-7B7A096347C9}"/>
          </ac:spMkLst>
        </pc:spChg>
        <pc:spChg chg="add del mod">
          <ac:chgData name="Inger Lise Graneng" userId="d6244582-7f16-481b-ac2e-6177c71d2427" providerId="ADAL" clId="{2B90AFA8-C50A-4A35-B52D-8252B03AA596}" dt="2024-11-21T12:17:30.666" v="13341" actId="478"/>
          <ac:spMkLst>
            <pc:docMk/>
            <pc:sldMk cId="2686356858" sldId="301"/>
            <ac:spMk id="6" creationId="{36BE3482-D74C-FFFF-687A-3C987AB542ED}"/>
          </ac:spMkLst>
        </pc:spChg>
        <pc:picChg chg="add del mod ord">
          <ac:chgData name="Inger Lise Graneng" userId="d6244582-7f16-481b-ac2e-6177c71d2427" providerId="ADAL" clId="{2B90AFA8-C50A-4A35-B52D-8252B03AA596}" dt="2024-11-21T12:17:23.710" v="13338" actId="478"/>
          <ac:picMkLst>
            <pc:docMk/>
            <pc:sldMk cId="2686356858" sldId="301"/>
            <ac:picMk id="5" creationId="{FEB90942-2D57-7B91-01AE-CF5E0DCD5B2C}"/>
          </ac:picMkLst>
        </pc:picChg>
        <pc:picChg chg="add mod">
          <ac:chgData name="Inger Lise Graneng" userId="d6244582-7f16-481b-ac2e-6177c71d2427" providerId="ADAL" clId="{2B90AFA8-C50A-4A35-B52D-8252B03AA596}" dt="2024-11-21T12:17:45.404" v="13342" actId="1076"/>
          <ac:picMkLst>
            <pc:docMk/>
            <pc:sldMk cId="2686356858" sldId="301"/>
            <ac:picMk id="8" creationId="{9CC82BC1-8699-FD0E-FDB6-94CF9AB566BA}"/>
          </ac:picMkLst>
        </pc:picChg>
      </pc:sldChg>
      <pc:sldChg chg="addSp delSp modSp new mod">
        <pc:chgData name="Inger Lise Graneng" userId="d6244582-7f16-481b-ac2e-6177c71d2427" providerId="ADAL" clId="{2B90AFA8-C50A-4A35-B52D-8252B03AA596}" dt="2024-11-21T15:08:46.054" v="13672" actId="1076"/>
        <pc:sldMkLst>
          <pc:docMk/>
          <pc:sldMk cId="2912129007" sldId="302"/>
        </pc:sldMkLst>
        <pc:spChg chg="mod">
          <ac:chgData name="Inger Lise Graneng" userId="d6244582-7f16-481b-ac2e-6177c71d2427" providerId="ADAL" clId="{2B90AFA8-C50A-4A35-B52D-8252B03AA596}" dt="2024-11-21T15:07:36.735" v="13623" actId="20577"/>
          <ac:spMkLst>
            <pc:docMk/>
            <pc:sldMk cId="2912129007" sldId="302"/>
            <ac:spMk id="2" creationId="{2CE56BC8-700F-47C0-FFDF-D651CF7C415F}"/>
          </ac:spMkLst>
        </pc:spChg>
        <pc:spChg chg="del">
          <ac:chgData name="Inger Lise Graneng" userId="d6244582-7f16-481b-ac2e-6177c71d2427" providerId="ADAL" clId="{2B90AFA8-C50A-4A35-B52D-8252B03AA596}" dt="2024-11-21T12:18:25.721" v="13383" actId="22"/>
          <ac:spMkLst>
            <pc:docMk/>
            <pc:sldMk cId="2912129007" sldId="302"/>
            <ac:spMk id="3" creationId="{19941466-26DB-7620-5E74-796652EC2419}"/>
          </ac:spMkLst>
        </pc:spChg>
        <pc:spChg chg="add mod">
          <ac:chgData name="Inger Lise Graneng" userId="d6244582-7f16-481b-ac2e-6177c71d2427" providerId="ADAL" clId="{2B90AFA8-C50A-4A35-B52D-8252B03AA596}" dt="2024-11-21T15:08:46.054" v="13672" actId="1076"/>
          <ac:spMkLst>
            <pc:docMk/>
            <pc:sldMk cId="2912129007" sldId="302"/>
            <ac:spMk id="3" creationId="{815B031E-4B93-24D2-8C93-E292170BF005}"/>
          </ac:spMkLst>
        </pc:spChg>
        <pc:picChg chg="add mod ord">
          <ac:chgData name="Inger Lise Graneng" userId="d6244582-7f16-481b-ac2e-6177c71d2427" providerId="ADAL" clId="{2B90AFA8-C50A-4A35-B52D-8252B03AA596}" dt="2024-11-21T15:07:46.071" v="13624" actId="1076"/>
          <ac:picMkLst>
            <pc:docMk/>
            <pc:sldMk cId="2912129007" sldId="302"/>
            <ac:picMk id="5" creationId="{D3F6DE43-ADEE-665C-218B-B50E1308158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81DF91-D74D-E5FC-CC59-972DAB763B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0A7B2AA-734F-7A9D-D1A3-73FC5A604B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BCDB6-9A25-4C15-986B-0739D37F5779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DA3EE9D-E92E-AF6E-731E-422DA62471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FF8756-1E19-D0B6-9EED-C134D27D97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AFF74-CCD4-47E8-942B-B1223CA744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001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9A438E3-DBE8-4945-9CC4-CF5DFEBAA6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F7DC1EA-9009-442C-9248-E5B056ECF3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altLang="nb-NO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D6AA957-BE33-448C-9EC3-937319BE2C6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07FE0D4-5F6C-44B9-8277-54B2D56557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8DF6C0C-E67D-458D-B9B4-4357E2BB90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F3907B9-EFEF-4A45-95B6-CCC5642BC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6866E7-C6C7-4E12-A1A3-E71DD78A205B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C6CF0-13B9-7835-C8C6-8FB90940C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F6B9E3-8289-D805-9534-257DCE274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27281-3A8A-4899-8209-E3258CD0946B}" type="slidenum">
              <a:rPr lang="nb-NO" altLang="nb-NO"/>
              <a:pPr/>
              <a:t>1</a:t>
            </a:fld>
            <a:endParaRPr lang="nb-NO" altLang="nb-NO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D7784D5-2797-700A-B326-DF6D9644A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D5FA0A3-70C8-4172-494A-18F574881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733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866E7-C6C7-4E12-A1A3-E71DD78A205B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79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5186CB-1C32-4E19-84AB-4F293064A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112340E-8720-4FDE-AD57-2E4365BBB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E0BBB1-11A8-4750-A28C-25703980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7D75F1-81C1-442F-89E0-25428836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2D4475-B864-42C1-ADE7-EE84264C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EFEF-648F-4CC8-BD7E-8768EF061DD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5718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74BF28-6998-48C6-AD65-4A31A84E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C5117C2-F41D-43BA-A8C3-AFA99BC6B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A038EB-BFA8-4D99-B6D1-C39D10C5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8A9EAE-3CAE-43EA-B850-DF334081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F6F286-E12B-4322-B25D-2D804DD8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DC4BA-E93A-4919-8C89-7CB48958898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2050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93D6F6B-89AA-4706-88F5-8FF279DD1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FA44EB2-4C67-4064-83F5-D681AA55F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54F5D6-55BA-4548-AFEE-A4D2098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62757B-C188-4ACC-9D2A-F9A8CA54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6670F1-5A72-400C-901C-19FD5C64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5E4B2-D29F-4B40-A800-D30B5E72D60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9889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B2A056-E23B-4972-9734-453D3404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4A1570-BE5F-4D51-87C2-FE68E9AA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5B4E4F-2984-4C15-8A47-136AA398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295E13-F926-41CB-BF46-F8FFB78F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0D9708-A2F7-4423-B6B6-B3874421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12C5F-3031-42F4-8445-D92D9994CBB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1905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CC1F8B-1EAC-462B-B17A-37AD78E6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CE8A73-7318-41DC-914E-F9AB64773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F28E7B-943A-4C88-818D-FA20E1B2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075B94-2E55-470A-BC28-530083F1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6DB10D-469A-4213-AE95-8DF3405C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CF758-A208-4526-B97D-ED3AB772264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5185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D07309-CA54-49D4-998A-16A69822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BD0896-426F-48F9-9C9B-4B89B1247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C76567-95D8-473C-9B8A-3B51844C2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3A0845-C131-44FC-93B9-B14AD8F1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1A19239-9016-4CA9-93D8-F4D73433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0F6AAF-C302-49ED-A4A9-7300E54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93184-B34F-43A6-AA7F-F4AE9C2730B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8189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4DC295-5D00-4684-8199-19852633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D54E55-8C00-418A-BEEB-4CDBD37C3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17B6D6-1F26-4CC2-9C78-87D2224D3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83A286E-4CF3-4792-A5F6-D807E2794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D1D5582-8775-4601-B42E-623F90673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3E4949F-4605-40D8-A1E3-FAFD0243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9A6FA27-8B26-4811-87D6-45BDB824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28CEBEA-AC6C-4FB1-92DA-F3C774BF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1910-9C1C-4327-BD39-A34FFCD181B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4171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9B6E8D-DB60-4313-8717-FDEB71A2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B7C9EB-6303-4D4F-82B4-5316713A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4772327-A298-4024-8630-C5115283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46C520-47E8-4FA0-887E-70C8D6B0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78AAC-343D-4A18-9C3E-9CDF3937057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8790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6DD4343-59CF-403F-95D3-7B1C1AE6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DDD9C8D-DC2B-40D0-BDB1-5E97E0C1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5CB225-A918-44A6-97C2-5F2D5FA4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9A308-D01B-4475-9373-503D6EE179E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1066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9D123B-2443-4636-A5DA-79CD04D5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855BE8-4A36-4251-8ECC-31F79CA4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0B10B2C-A310-484B-A312-9ACFB7C1D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DCF45D3-886C-4081-A011-7F9D2BA7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5BF11E-3964-428B-A882-04FED06B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A23A95-F238-4DAB-88D7-4752E0C9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55DFB-7015-4B92-B451-42A5D258EF6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417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17324E-EBD6-4728-831C-FE42C651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605044B-C106-4FD0-8E91-5189DCCF0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D62CCC-C984-4134-9C2F-AD058A1A9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A641A7-7028-4B8A-B7E1-ABA9F247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D8C950-7395-41D9-A05E-8E08998A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48CBFF-6CDC-44EB-8F66-AF5BE953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04571-A515-4BC4-8EFF-A9588815B16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100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>
            <a:extLst>
              <a:ext uri="{FF2B5EF4-FFF2-40B4-BE49-F238E27FC236}">
                <a16:creationId xmlns:a16="http://schemas.microsoft.com/office/drawing/2014/main" id="{8090A55E-A4B8-4FAC-910E-D5DC36D4A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D01C6F75-93C9-4373-A5DE-1DB9C458A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74638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DFB0D8-FA81-4690-83FB-4827381A6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660BF-4E22-4766-AF2E-D815B9E998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B18F97-A1B6-4D78-859F-BF0A5FF01B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D95308-766E-49A3-98AB-E717B571B8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76A03F-8BD9-4AAB-A7FD-67CEC86B2CA9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3FF5AC90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kart.gulesider.n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100EA-F102-A129-9847-D5B035BA6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05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6B7E3F1E-6F41-BF83-7EA8-86B6C10D2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F224A243-DB30-F67D-2BAF-D07AC3D832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2"/>
            <a:ext cx="6957392" cy="2900518"/>
          </a:xfrm>
        </p:spPr>
        <p:txBody>
          <a:bodyPr>
            <a:normAutofit/>
          </a:bodyPr>
          <a:lstStyle/>
          <a:p>
            <a:r>
              <a:rPr lang="nb-NO" altLang="nb-NO" sz="5100" dirty="0">
                <a:solidFill>
                  <a:srgbClr val="FFFFFF"/>
                </a:solidFill>
                <a:ea typeface="Tahoma"/>
                <a:cs typeface="Tahoma"/>
              </a:rPr>
              <a:t>Møtegodtgjørelse via reiseregning</a:t>
            </a:r>
            <a:br>
              <a:rPr lang="nb-NO" altLang="nb-NO" sz="5100" dirty="0">
                <a:solidFill>
                  <a:srgbClr val="FFFFFF"/>
                </a:solidFill>
                <a:ea typeface="Tahoma"/>
                <a:cs typeface="Tahoma"/>
              </a:rPr>
            </a:br>
            <a:endParaRPr lang="nb-NO" altLang="nb-NO" sz="5100" dirty="0">
              <a:solidFill>
                <a:srgbClr val="FFFFFF"/>
              </a:solidFill>
              <a:ea typeface="Tahoma"/>
              <a:cs typeface="Tahoma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876EE7B-2959-166A-2DDE-D281AEC593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nb-NO" altLang="nb-NO" dirty="0">
                <a:solidFill>
                  <a:srgbClr val="FFFFFF"/>
                </a:solidFill>
                <a:ea typeface="Tahoma"/>
                <a:cs typeface="Tahoma"/>
              </a:rPr>
              <a:t>21. november 2024</a:t>
            </a:r>
          </a:p>
          <a:p>
            <a:pPr algn="r"/>
            <a:endParaRPr lang="nb-NO" altLang="nb-NO" sz="700" dirty="0">
              <a:solidFill>
                <a:srgbClr val="FFFFFF"/>
              </a:solidFill>
              <a:ea typeface="Tahoma"/>
              <a:cs typeface="Tahoma"/>
            </a:endParaRPr>
          </a:p>
          <a:p>
            <a:endParaRPr lang="nb-NO" altLang="nb-NO" dirty="0">
              <a:solidFill>
                <a:srgbClr val="FFFFFF"/>
              </a:solidFill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00136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7A70AC-5E9D-2621-9373-17E2B8DB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https://connect.visma.com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E808B10-EE6E-B180-1D11-5A727F0E5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309" y="2007763"/>
            <a:ext cx="2019582" cy="2333951"/>
          </a:xfr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333FF7C-929A-4EE2-4A49-CD7B6937F94D}"/>
              </a:ext>
            </a:extLst>
          </p:cNvPr>
          <p:cNvSpPr txBox="1"/>
          <p:nvPr/>
        </p:nvSpPr>
        <p:spPr>
          <a:xfrm>
            <a:off x="2247900" y="4285508"/>
            <a:ext cx="473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Når dere har kommet inn i </a:t>
            </a:r>
            <a:r>
              <a:rPr lang="nb-NO" dirty="0" err="1"/>
              <a:t>Expense</a:t>
            </a:r>
            <a:r>
              <a:rPr lang="nb-NO" dirty="0"/>
              <a:t> får dere </a:t>
            </a:r>
          </a:p>
          <a:p>
            <a:pPr algn="ctr"/>
            <a:r>
              <a:rPr lang="nb-NO" dirty="0"/>
              <a:t>en oversikt over alle reiseregningene deres</a:t>
            </a:r>
          </a:p>
        </p:txBody>
      </p:sp>
    </p:spTree>
    <p:extLst>
      <p:ext uri="{BB962C8B-B14F-4D97-AF65-F5344CB8AC3E}">
        <p14:creationId xmlns:p14="http://schemas.microsoft.com/office/powerpoint/2010/main" val="70155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70A48-14A2-34C6-FB50-ECCD1249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Hva betyr egentlig de forskjellige symbolene?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14DA24F-5F18-0613-CC96-A4D3AC928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2" y="1568467"/>
            <a:ext cx="2169353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12B7C67-8D51-A00C-1C52-EB2E8DD30BD2}"/>
              </a:ext>
            </a:extLst>
          </p:cNvPr>
          <p:cNvSpPr txBox="1"/>
          <p:nvPr/>
        </p:nvSpPr>
        <p:spPr>
          <a:xfrm>
            <a:off x="3355942" y="1790595"/>
            <a:ext cx="46097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Når reiseregningen er utbetalt kjøres en manuell rapport slik at symbolet endres </a:t>
            </a:r>
          </a:p>
          <a:p>
            <a:endParaRPr lang="nb-NO" dirty="0"/>
          </a:p>
          <a:p>
            <a:r>
              <a:rPr lang="nb-NO" dirty="0"/>
              <a:t>fra </a:t>
            </a:r>
          </a:p>
          <a:p>
            <a:endParaRPr lang="nb-NO" dirty="0"/>
          </a:p>
          <a:p>
            <a:r>
              <a:rPr lang="nb-NO" dirty="0"/>
              <a:t>til</a:t>
            </a:r>
          </a:p>
          <a:p>
            <a:endParaRPr lang="nb-NO" dirty="0"/>
          </a:p>
          <a:p>
            <a:r>
              <a:rPr lang="nb-NO" dirty="0"/>
              <a:t>Men ingen regel uten unntak – om det er gjort manuelle endringer på reiseregningen etter importen til HRM er det noen ganger at systemet ikke klarer å oppdatere status i oversikten hos dere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Sjekk lønnsslippen – gjør det hver måned!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4B45FFF-E71E-F112-DF6B-F92C452E3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339" y="2553691"/>
            <a:ext cx="400106" cy="44773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8C72A64-7D71-A63B-E182-0C52EE229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339" y="3150515"/>
            <a:ext cx="381053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E26628-9CF1-3262-ADF0-9975A8DD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530DE631-6B92-45B6-5734-E2A23A2A2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7815" y="5135166"/>
            <a:ext cx="1343212" cy="495369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B15E923-AB99-BFB8-A7BA-6D3194ABC69B}"/>
              </a:ext>
            </a:extLst>
          </p:cNvPr>
          <p:cNvSpPr txBox="1"/>
          <p:nvPr/>
        </p:nvSpPr>
        <p:spPr>
          <a:xfrm>
            <a:off x="5143959" y="4411744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Sjekk stilling, organisasjonsenhet </a:t>
            </a:r>
          </a:p>
          <a:p>
            <a:r>
              <a:rPr lang="nb-NO" dirty="0"/>
              <a:t>og ansvar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6D5B1B0-0ADF-4C3E-5939-778D8BEEF4F5}"/>
              </a:ext>
            </a:extLst>
          </p:cNvPr>
          <p:cNvSpPr txBox="1"/>
          <p:nvPr/>
        </p:nvSpPr>
        <p:spPr>
          <a:xfrm>
            <a:off x="5224552" y="2617030"/>
            <a:ext cx="366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800" dirty="0"/>
              <a:t>Gi den et navn </a:t>
            </a:r>
          </a:p>
          <a:p>
            <a:pPr marL="0" indent="0">
              <a:buNone/>
            </a:pPr>
            <a:r>
              <a:rPr lang="nb-NO" dirty="0"/>
              <a:t>Skriv</a:t>
            </a:r>
            <a:r>
              <a:rPr lang="nb-NO" sz="1800" dirty="0"/>
              <a:t> inn hvilket møte det gjelder</a:t>
            </a:r>
          </a:p>
          <a:p>
            <a:pPr marL="0" indent="0">
              <a:buNone/>
            </a:pPr>
            <a:r>
              <a:rPr lang="nb-NO" dirty="0"/>
              <a:t>Kommer igjen på neste side som formål</a:t>
            </a:r>
            <a:endParaRPr lang="nb-NO" sz="1800" dirty="0"/>
          </a:p>
        </p:txBody>
      </p:sp>
      <p:pic>
        <p:nvPicPr>
          <p:cNvPr id="3" name="Plassholder for innhold 4">
            <a:extLst>
              <a:ext uri="{FF2B5EF4-FFF2-40B4-BE49-F238E27FC236}">
                <a16:creationId xmlns:a16="http://schemas.microsoft.com/office/drawing/2014/main" id="{68E4343C-DFE8-A90C-4A8F-670E1D57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7296" y="1417638"/>
            <a:ext cx="1733792" cy="70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F9D07FF-C82C-0779-AF8A-A3FC98E95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96" y="2571055"/>
            <a:ext cx="3034195" cy="85794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6529942-BB7A-4016-D736-2AFBECA49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96" y="3967951"/>
            <a:ext cx="3750204" cy="13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8866E-496D-93A1-F42A-1947BFDA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Møtegodtgjørelse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6C0375A-8158-E748-DB39-B7E61A869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22" y="1600200"/>
            <a:ext cx="6543156" cy="4276725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8CECB5D-3D75-C0D9-A28B-AB6982B4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98" y="3197269"/>
            <a:ext cx="1810003" cy="195289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A6435AB-C835-0D4E-F03C-D7DB93372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347" y="2250723"/>
            <a:ext cx="3078403" cy="9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958EC28C-AE5D-5B23-FAAB-41B90BC36B24}"/>
              </a:ext>
            </a:extLst>
          </p:cNvPr>
          <p:cNvSpPr txBox="1"/>
          <p:nvPr/>
        </p:nvSpPr>
        <p:spPr>
          <a:xfrm>
            <a:off x="5039648" y="3969442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Formål – hentet fra Gi den et navn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DA6216D-4F85-3D2F-7BB6-519488901FA6}"/>
              </a:ext>
            </a:extLst>
          </p:cNvPr>
          <p:cNvSpPr txBox="1"/>
          <p:nvPr/>
        </p:nvSpPr>
        <p:spPr>
          <a:xfrm>
            <a:off x="5039648" y="1880820"/>
            <a:ext cx="3937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Velg type utlegg fra </a:t>
            </a:r>
            <a:r>
              <a:rPr lang="nb-NO" dirty="0" err="1">
                <a:highlight>
                  <a:srgbClr val="FFFF00"/>
                </a:highlight>
              </a:rPr>
              <a:t>rullgardinliste</a:t>
            </a:r>
            <a:endParaRPr lang="nb-NO" dirty="0">
              <a:highlight>
                <a:srgbClr val="FFFF00"/>
              </a:highlight>
            </a:endParaRPr>
          </a:p>
          <a:p>
            <a:r>
              <a:rPr lang="nb-NO" dirty="0"/>
              <a:t>Vi har allerede skrevet at det gjelder </a:t>
            </a:r>
          </a:p>
          <a:p>
            <a:r>
              <a:rPr lang="nb-NO" dirty="0"/>
              <a:t>kommunestyremøte og velger da</a:t>
            </a:r>
          </a:p>
          <a:p>
            <a:r>
              <a:rPr lang="nb-NO" dirty="0" err="1"/>
              <a:t>Møteg.gj</a:t>
            </a:r>
            <a:r>
              <a:rPr lang="nb-NO" dirty="0"/>
              <a:t>. Kommunestyremøte</a:t>
            </a:r>
          </a:p>
          <a:p>
            <a:endParaRPr lang="nb-NO" dirty="0"/>
          </a:p>
          <a:p>
            <a:r>
              <a:rPr lang="nb-NO" dirty="0"/>
              <a:t>Vara Kommunestyre/Formannskap?</a:t>
            </a:r>
          </a:p>
          <a:p>
            <a:r>
              <a:rPr lang="nb-NO" dirty="0"/>
              <a:t>Eget utlegg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1D590EF-7454-DF5D-41EC-A881D0A6A066}"/>
              </a:ext>
            </a:extLst>
          </p:cNvPr>
          <p:cNvSpPr txBox="1"/>
          <p:nvPr/>
        </p:nvSpPr>
        <p:spPr>
          <a:xfrm>
            <a:off x="5043340" y="4472457"/>
            <a:ext cx="364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Type utlegg og formål stemmer overens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15AA81E-EF33-FDE1-540A-C55D1325F518}"/>
              </a:ext>
            </a:extLst>
          </p:cNvPr>
          <p:cNvSpPr txBox="1"/>
          <p:nvPr/>
        </p:nvSpPr>
        <p:spPr>
          <a:xfrm>
            <a:off x="637331" y="5381072"/>
            <a:ext cx="259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00FF00"/>
                </a:highlight>
              </a:rPr>
              <a:t>Legg inn dato for møtet og antall 1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E4489B7-E7CB-8EA9-681C-54D2EF2B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20" y="1534225"/>
            <a:ext cx="4423628" cy="378955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EBFE613F-5683-9D4F-A8CF-92DC004E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646" y="6027403"/>
            <a:ext cx="1448002" cy="56205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3E43C328-E897-299F-5ED2-C499C743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pPr algn="l"/>
            <a:r>
              <a:rPr lang="nb-NO" dirty="0"/>
              <a:t>Møtegodtgjørelse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6E38C3B-0007-4803-9B26-60038A3EA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827" y="3672268"/>
            <a:ext cx="2458169" cy="1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E56BC8-700F-47C0-FFDF-D651CF7C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De ulike møtegodtgjørelsene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3F6DE43-ADEE-665C-218B-B50E13081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945" y="1417638"/>
            <a:ext cx="3296110" cy="3600953"/>
          </a:xfr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15B031E-4B93-24D2-8C93-E292170BF005}"/>
              </a:ext>
            </a:extLst>
          </p:cNvPr>
          <p:cNvSpPr txBox="1"/>
          <p:nvPr/>
        </p:nvSpPr>
        <p:spPr>
          <a:xfrm>
            <a:off x="2590800" y="5175315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Finner du ikke møtet her velger du andre møter</a:t>
            </a:r>
          </a:p>
        </p:txBody>
      </p:sp>
    </p:spTree>
    <p:extLst>
      <p:ext uri="{BB962C8B-B14F-4D97-AF65-F5344CB8AC3E}">
        <p14:creationId xmlns:p14="http://schemas.microsoft.com/office/powerpoint/2010/main" val="291212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A741541-054C-B70E-8F64-46D7A639E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223" y="5100380"/>
            <a:ext cx="1448002" cy="56205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D19C1CF-CD0B-18D2-B441-828CC511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45" y="1867157"/>
            <a:ext cx="1657581" cy="1733792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5E11B23-3029-7590-1F66-BD45810600AE}"/>
              </a:ext>
            </a:extLst>
          </p:cNvPr>
          <p:cNvSpPr txBox="1"/>
          <p:nvPr/>
        </p:nvSpPr>
        <p:spPr>
          <a:xfrm>
            <a:off x="424205" y="4962071"/>
            <a:ext cx="567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Antall kilometer finner du f.eks. under veibeskrivelse på </a:t>
            </a:r>
            <a:r>
              <a:rPr lang="nb-NO" sz="1200" dirty="0">
                <a:hlinkClick r:id="rId4"/>
              </a:rPr>
              <a:t>https://kart.gulesider.no/</a:t>
            </a:r>
            <a:endParaRPr lang="nb-NO" sz="1200" dirty="0"/>
          </a:p>
          <a:p>
            <a:r>
              <a:rPr lang="nb-NO" sz="1200" dirty="0"/>
              <a:t>Huset Aukrust – Nord-Østerdalsveien 5119, 2560 Alvdal</a:t>
            </a:r>
          </a:p>
          <a:p>
            <a:r>
              <a:rPr lang="nb-NO" sz="1200" dirty="0"/>
              <a:t>Kommunestyresalen – Gjelen 4, 2560 Alvdal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B4D494C-8865-649D-0649-2082761F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pPr algn="l"/>
            <a:r>
              <a:rPr lang="nb-NO" dirty="0"/>
              <a:t>Kilometergodtgjørelse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78FA0-1A6F-B86C-6B2F-A8B338C94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631" y="1234954"/>
            <a:ext cx="3448619" cy="25413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C468603-B726-4C73-C3C3-42D342EDA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617" y="3898344"/>
            <a:ext cx="3264633" cy="10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1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934EAA0-44E7-014C-D44B-0555D5925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3" y="1348032"/>
            <a:ext cx="5536238" cy="2735553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A1D7675-10F9-A16F-EBA2-A0108710682B}"/>
              </a:ext>
            </a:extLst>
          </p:cNvPr>
          <p:cNvSpPr txBox="1"/>
          <p:nvPr/>
        </p:nvSpPr>
        <p:spPr>
          <a:xfrm>
            <a:off x="451700" y="4480123"/>
            <a:ext cx="2309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Ferdig?</a:t>
            </a:r>
          </a:p>
          <a:p>
            <a:r>
              <a:rPr lang="nb-NO" dirty="0"/>
              <a:t>Send til godkjenning</a:t>
            </a:r>
          </a:p>
          <a:p>
            <a:r>
              <a:rPr lang="nb-NO" dirty="0"/>
              <a:t>Endrer status </a:t>
            </a:r>
          </a:p>
          <a:p>
            <a:endParaRPr lang="nb-NO" dirty="0"/>
          </a:p>
          <a:p>
            <a:r>
              <a:rPr lang="nb-NO" dirty="0"/>
              <a:t>Fra    </a:t>
            </a:r>
          </a:p>
          <a:p>
            <a:endParaRPr lang="nb-NO" dirty="0"/>
          </a:p>
          <a:p>
            <a:r>
              <a:rPr lang="nb-NO" dirty="0"/>
              <a:t>Til 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00D5F4F-F463-55CE-A27A-597D5E098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7" y="6082763"/>
            <a:ext cx="352474" cy="42868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3C16AC1-00AC-5248-C287-0D07E62C2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68" y="3209894"/>
            <a:ext cx="457264" cy="43821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1323F1B-CC18-AE65-9C40-D7B410488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68" y="3209894"/>
            <a:ext cx="457264" cy="438211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D9902AC-213F-7F46-6E8C-786778584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52" y="5539323"/>
            <a:ext cx="457264" cy="43821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18AB1D5-585F-4988-9222-B28B13E7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pPr algn="l"/>
            <a:r>
              <a:rPr lang="nb-NO" dirty="0"/>
              <a:t>Oppsummering reiseregning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FF076C1-C413-FDF7-414A-DF6CBE87C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92" y="1812384"/>
            <a:ext cx="5429789" cy="22712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EE8FFC1-E619-606D-FF1B-AFFF16D2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343" y="1228379"/>
            <a:ext cx="2510039" cy="41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6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BD543E-2A0C-6830-2D31-B00ED70D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Legge inn vedlegg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178C3B9-CC78-A4D4-B6C0-5EA0275F4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749" y="1792289"/>
            <a:ext cx="916787" cy="98916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2086273-4FE2-3463-AA6C-D5C07560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916" y="1703388"/>
            <a:ext cx="2719767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8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B5F7F-EDE3-C4D2-B937-DCDE532C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Legge inn vedlegg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A2C610A-70E5-7562-8F67-7BFDF802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2" y="1308555"/>
            <a:ext cx="2363208" cy="123205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BBC2AFB-DF6F-7559-B0CD-D09CA08D67A0}"/>
              </a:ext>
            </a:extLst>
          </p:cNvPr>
          <p:cNvSpPr txBox="1"/>
          <p:nvPr/>
        </p:nvSpPr>
        <p:spPr>
          <a:xfrm>
            <a:off x="451961" y="2931526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Finn igjen dokumentet ditt i filutforsker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4B6A094-B0AF-37C6-BEA2-9672F6900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92" y="3587920"/>
            <a:ext cx="2437069" cy="137995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FD27541-A6AC-8FCE-4AA0-82C9C7F5E4B9}"/>
              </a:ext>
            </a:extLst>
          </p:cNvPr>
          <p:cNvSpPr txBox="1"/>
          <p:nvPr/>
        </p:nvSpPr>
        <p:spPr>
          <a:xfrm>
            <a:off x="539750" y="5304371"/>
            <a:ext cx="270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Dobbeltklikk på dokumentet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7F30797-D7F9-2082-8425-F9C84B0A2FA3}"/>
              </a:ext>
            </a:extLst>
          </p:cNvPr>
          <p:cNvSpPr txBox="1"/>
          <p:nvPr/>
        </p:nvSpPr>
        <p:spPr>
          <a:xfrm>
            <a:off x="4016219" y="5319759"/>
            <a:ext cx="355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Eller du kan dra fila over fra utforsker</a:t>
            </a:r>
          </a:p>
        </p:txBody>
      </p:sp>
    </p:spTree>
    <p:extLst>
      <p:ext uri="{BB962C8B-B14F-4D97-AF65-F5344CB8AC3E}">
        <p14:creationId xmlns:p14="http://schemas.microsoft.com/office/powerpoint/2010/main" val="242392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DA3407-447A-DB7A-6838-35E89F0F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sz="2800" dirty="0"/>
              <a:t>Forskrift om folkevalgtes rett til godtgjøring og permisjoner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8E4196-CE4D-E2B5-73C9-1674D2F10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/>
          </a:p>
          <a:p>
            <a:r>
              <a:rPr lang="nb-NO" sz="2800" dirty="0"/>
              <a:t>Fast møtegodtgjørelse - årlig*</a:t>
            </a:r>
          </a:p>
          <a:p>
            <a:r>
              <a:rPr lang="nb-NO" sz="2800" dirty="0"/>
              <a:t>Møtegodtgjørelse - per møte</a:t>
            </a:r>
          </a:p>
          <a:p>
            <a:r>
              <a:rPr lang="nb-NO" sz="2800" dirty="0"/>
              <a:t>Tapt arbeidsfortjeneste</a:t>
            </a:r>
          </a:p>
          <a:p>
            <a:pPr lvl="1"/>
            <a:r>
              <a:rPr lang="nb-NO" sz="2400" dirty="0"/>
              <a:t>Dokumentert</a:t>
            </a:r>
          </a:p>
          <a:p>
            <a:pPr lvl="1"/>
            <a:r>
              <a:rPr lang="nb-NO" sz="2400" dirty="0"/>
              <a:t>Udokumentert</a:t>
            </a:r>
          </a:p>
          <a:p>
            <a:r>
              <a:rPr lang="nb-NO" sz="2800" dirty="0"/>
              <a:t>Kilometergodtgjørelse – adresse fra og til</a:t>
            </a:r>
          </a:p>
          <a:p>
            <a:r>
              <a:rPr lang="nb-NO" sz="2800" dirty="0"/>
              <a:t>Dekning av andre utgifter – dokumentert</a:t>
            </a: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/>
              <a:t>*Kreves IKKE via reiseregning-utbetales ut fra oppmøte gjennom året</a:t>
            </a:r>
          </a:p>
        </p:txBody>
      </p:sp>
    </p:spTree>
    <p:extLst>
      <p:ext uri="{BB962C8B-B14F-4D97-AF65-F5344CB8AC3E}">
        <p14:creationId xmlns:p14="http://schemas.microsoft.com/office/powerpoint/2010/main" val="257228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EE509F-2AAA-35E2-6C08-6CC252ED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Legge inn vedlegg</a:t>
            </a: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F34955B3-67D9-159D-40A8-9E26A920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7698" y="1417638"/>
            <a:ext cx="3506203" cy="20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F40E493-2CCB-5466-5BBC-50FA06EAA83E}"/>
              </a:ext>
            </a:extLst>
          </p:cNvPr>
          <p:cNvSpPr txBox="1"/>
          <p:nvPr/>
        </p:nvSpPr>
        <p:spPr>
          <a:xfrm>
            <a:off x="4483750" y="1417638"/>
            <a:ext cx="4660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For å se på dokumentet kan du trykke på </a:t>
            </a:r>
          </a:p>
          <a:p>
            <a:r>
              <a:rPr lang="nb-NO" dirty="0"/>
              <a:t>forstørrelsesglasset</a:t>
            </a:r>
          </a:p>
          <a:p>
            <a:r>
              <a:rPr lang="nb-NO" dirty="0"/>
              <a:t>Er det riktig dokument trykk grønn Legg ved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CDB0354-DE48-0A8B-4F77-2DC3077B1DE4}"/>
              </a:ext>
            </a:extLst>
          </p:cNvPr>
          <p:cNvSpPr txBox="1"/>
          <p:nvPr/>
        </p:nvSpPr>
        <p:spPr>
          <a:xfrm>
            <a:off x="4483750" y="4002110"/>
            <a:ext cx="4455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Du kommer tilbake til utlegget, ser at </a:t>
            </a:r>
          </a:p>
          <a:p>
            <a:r>
              <a:rPr lang="nb-NO" dirty="0"/>
              <a:t>dokumentet ligger til høyre under Vedlegg</a:t>
            </a:r>
          </a:p>
          <a:p>
            <a:r>
              <a:rPr lang="nb-NO" dirty="0"/>
              <a:t>og trykker grønn Legg til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7ECC3F0-4AF8-BD20-7840-A03A3C1DC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7" y="3951809"/>
            <a:ext cx="3728434" cy="23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2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8F3FA7-B6E1-4352-7F9B-810809DC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Legge inn vedlegg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A48E66B-D600-3312-FC35-369783A41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23" y="2378834"/>
            <a:ext cx="5257800" cy="53557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8F652FF-E7EA-54E6-0582-3A8B54E48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3" y="3323579"/>
            <a:ext cx="4425979" cy="125179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3C393640-9C72-1457-9291-1FF7E71A6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5681106"/>
            <a:ext cx="2083010" cy="922852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5380F59-6481-C0FC-566F-7EA245A833FE}"/>
              </a:ext>
            </a:extLst>
          </p:cNvPr>
          <p:cNvSpPr txBox="1"/>
          <p:nvPr/>
        </p:nvSpPr>
        <p:spPr>
          <a:xfrm>
            <a:off x="539323" y="4517302"/>
            <a:ext cx="513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800" dirty="0"/>
              <a:t>Du kan også kopiere, redigere og slette utlegget </a:t>
            </a:r>
            <a:endParaRPr lang="nb-NO" sz="700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D1FFD141-F93F-568A-A17E-CA1A1DA7A712}"/>
              </a:ext>
            </a:extLst>
          </p:cNvPr>
          <p:cNvSpPr txBox="1"/>
          <p:nvPr/>
        </p:nvSpPr>
        <p:spPr>
          <a:xfrm>
            <a:off x="539323" y="4960704"/>
            <a:ext cx="797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/>
              <a:t>Trykk lagre til senere om du ikke sender til godkjenning. Da</a:t>
            </a:r>
            <a:r>
              <a:rPr lang="nb-NO" dirty="0"/>
              <a:t> kommer til du til </a:t>
            </a:r>
          </a:p>
          <a:p>
            <a:r>
              <a:rPr lang="nb-NO" dirty="0"/>
              <a:t>forsiden din hvor alle reiseregningene ligger og du kan opprette ny</a:t>
            </a:r>
            <a:endParaRPr lang="nb-NO" sz="1800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D197DCEB-2964-A797-40C7-83092CB412F5}"/>
              </a:ext>
            </a:extLst>
          </p:cNvPr>
          <p:cNvSpPr txBox="1"/>
          <p:nvPr/>
        </p:nvSpPr>
        <p:spPr>
          <a:xfrm>
            <a:off x="463550" y="2900922"/>
            <a:ext cx="703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/>
              <a:t>Trykker du pil ned kan du også se på vedlegget ved å trykke på det</a:t>
            </a:r>
            <a:endParaRPr lang="nb-NO" sz="700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2580026E-AE30-9C15-C933-9EE1D3DCC187}"/>
              </a:ext>
            </a:extLst>
          </p:cNvPr>
          <p:cNvSpPr txBox="1"/>
          <p:nvPr/>
        </p:nvSpPr>
        <p:spPr>
          <a:xfrm>
            <a:off x="457200" y="1379524"/>
            <a:ext cx="533992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nb-NO" sz="1800" dirty="0"/>
              <a:t>Er du usikker på om du har lagt inn vedlegget?</a:t>
            </a:r>
            <a:endParaRPr lang="nb-NO" sz="700" dirty="0"/>
          </a:p>
          <a:p>
            <a:pPr marL="0" indent="0">
              <a:buNone/>
            </a:pPr>
            <a:endParaRPr lang="nb-NO" sz="700" dirty="0"/>
          </a:p>
          <a:p>
            <a:pPr marL="0" indent="0">
              <a:buNone/>
            </a:pPr>
            <a:r>
              <a:rPr lang="nb-NO" sz="1800" dirty="0"/>
              <a:t>I oppsummeringen for reiseregningen vil det være </a:t>
            </a:r>
          </a:p>
          <a:p>
            <a:pPr marL="0" indent="0">
              <a:buNone/>
            </a:pPr>
            <a:r>
              <a:rPr lang="nb-NO" sz="1800" dirty="0"/>
              <a:t>en binders på de utleggene som har vedlegg</a:t>
            </a:r>
          </a:p>
          <a:p>
            <a:endParaRPr lang="nb-NO" dirty="0"/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2FF8B5EA-F83E-E089-F06B-1936FD8A9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545190"/>
            <a:ext cx="914400" cy="2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11C99-0E3E-0090-EB2F-DB946723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Til sist: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7C4074-7A94-950B-DA8A-0C39BED80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Møtekombinasjoner som påfølger hverandre regnes for ett møte. Dersom møtene har ulik godtgjøring brukes høyeste sats</a:t>
            </a:r>
          </a:p>
          <a:p>
            <a:r>
              <a:rPr lang="nb-NO" sz="2400" dirty="0"/>
              <a:t>Overnatting – du skal skille ut frokost som eget utlegg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1800" dirty="0"/>
              <a:t>Beløpet for frokost skal være spesifisert på kvitteringen, </a:t>
            </a:r>
          </a:p>
          <a:p>
            <a:pPr marL="0" indent="0">
              <a:buNone/>
            </a:pPr>
            <a:r>
              <a:rPr lang="nb-NO" sz="1800" dirty="0"/>
              <a:t>	hvis ikke bruker du beløpet angitt med 25 % </a:t>
            </a:r>
            <a:r>
              <a:rPr lang="nb-NO" sz="1800" dirty="0" err="1"/>
              <a:t>mva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1BF4C87-80E3-2BB5-B0C9-67889015A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10" y="3472732"/>
            <a:ext cx="4348529" cy="3538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93ED31A-FF8E-E0DF-D92F-88DD11D4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10" y="3187339"/>
            <a:ext cx="4348529" cy="3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5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D4F5F5-AD93-FF5C-635C-D7891C35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Spørsmål?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42473E-51D2-FBEA-B9B1-F9B8545C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2400" dirty="0"/>
              <a:t>Presentasjonen og forskriften blir sendt ut på e-post sammen med informasjon om pålogging til </a:t>
            </a:r>
            <a:r>
              <a:rPr lang="nb-NO" sz="2400" dirty="0" err="1"/>
              <a:t>Expense</a:t>
            </a:r>
            <a:r>
              <a:rPr lang="nb-NO" sz="2400" dirty="0"/>
              <a:t> og app</a:t>
            </a:r>
          </a:p>
        </p:txBody>
      </p:sp>
    </p:spTree>
    <p:extLst>
      <p:ext uri="{BB962C8B-B14F-4D97-AF65-F5344CB8AC3E}">
        <p14:creationId xmlns:p14="http://schemas.microsoft.com/office/powerpoint/2010/main" val="165552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FC03-4A73-0669-9C77-A9FC47929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A7B0DB-5379-992A-E175-9B5080490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Satser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2F83B5-06D2-AEDE-6422-71ABABC37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/>
              <a:t>Satsen for møtegodtgjørelse per møte og fast årlig møtegodtgjørelse justeres 1. mai hvert år og beregnes etter satsen for stortingsrepresentantenes godtgjørelse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000" dirty="0"/>
              <a:t>Beløpet for godtgjørelse for de ulike møtene er definert i </a:t>
            </a:r>
            <a:r>
              <a:rPr lang="nb-NO" sz="2000" dirty="0" err="1"/>
              <a:t>Expense</a:t>
            </a:r>
            <a:endParaRPr lang="nb-NO" sz="2000" dirty="0"/>
          </a:p>
          <a:p>
            <a:r>
              <a:rPr lang="nb-NO" sz="2000" dirty="0"/>
              <a:t>Det samme er beløpet for kilometergodtgjørelse – endres 1.1.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400" dirty="0"/>
              <a:t>Disse satsene kan ikke endres av den enkelte i </a:t>
            </a:r>
            <a:r>
              <a:rPr lang="nb-NO" sz="2400" dirty="0" err="1"/>
              <a:t>Expense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endParaRPr lang="nb-NO" sz="2800" dirty="0"/>
          </a:p>
          <a:p>
            <a:pPr marL="0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016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4D2B-E7F5-869B-A4EC-B9528EC2E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1A3478-60CB-B420-3DD6-43E8B8F1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Satser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E5782E-A951-6AD5-6A7B-D90E2747D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/>
              <a:t>Tapt arbeidsfortjeneste</a:t>
            </a:r>
          </a:p>
          <a:p>
            <a:pPr marL="0" indent="0">
              <a:buNone/>
            </a:pPr>
            <a:r>
              <a:rPr lang="nb-NO" sz="2400" dirty="0"/>
              <a:t>Møter mellom 08.00-16.00 på hverdager</a:t>
            </a:r>
          </a:p>
          <a:p>
            <a:pPr lvl="2"/>
            <a:endParaRPr lang="nb-NO" sz="2000" dirty="0"/>
          </a:p>
          <a:p>
            <a:pPr lvl="2"/>
            <a:r>
              <a:rPr lang="nb-NO" sz="2000" dirty="0"/>
              <a:t>Udokumentert</a:t>
            </a:r>
          </a:p>
          <a:p>
            <a:pPr lvl="3"/>
            <a:r>
              <a:rPr lang="nb-NO" sz="1800" dirty="0"/>
              <a:t>Hel dag inntil kr. 1.520,- 5 timer eller mer</a:t>
            </a:r>
          </a:p>
          <a:p>
            <a:pPr lvl="3"/>
            <a:r>
              <a:rPr lang="nb-NO" sz="1800" dirty="0"/>
              <a:t>Deler av dag kr. 190,- per time, under 5 timer</a:t>
            </a:r>
          </a:p>
          <a:p>
            <a:pPr lvl="3"/>
            <a:endParaRPr lang="nb-NO" sz="1800" dirty="0"/>
          </a:p>
          <a:p>
            <a:pPr lvl="2"/>
            <a:r>
              <a:rPr lang="nb-NO" sz="2000" dirty="0"/>
              <a:t>Dokumentert</a:t>
            </a:r>
          </a:p>
          <a:p>
            <a:pPr lvl="3"/>
            <a:r>
              <a:rPr lang="nb-NO" sz="1800" dirty="0"/>
              <a:t>Hel dag inntil kr. 3.750,- 5 timer eller mer</a:t>
            </a:r>
          </a:p>
          <a:p>
            <a:pPr lvl="3"/>
            <a:r>
              <a:rPr lang="nb-NO" sz="1800" dirty="0"/>
              <a:t>Deler av dag kr. 470,- per time, under 5 timer</a:t>
            </a:r>
          </a:p>
          <a:p>
            <a:pPr lvl="3"/>
            <a:endParaRPr lang="nb-NO" sz="800" dirty="0"/>
          </a:p>
          <a:p>
            <a:pPr marL="0" indent="0">
              <a:buNone/>
            </a:pPr>
            <a:r>
              <a:rPr lang="nb-NO" sz="1050" dirty="0"/>
              <a:t>Beløpene som fremkommer i forskriften er fra 2020 </a:t>
            </a:r>
          </a:p>
          <a:p>
            <a:pPr marL="0" indent="0">
              <a:buNone/>
            </a:pPr>
            <a:r>
              <a:rPr lang="nb-NO" sz="1050" dirty="0"/>
              <a:t>Prosentsatsene er uendret</a:t>
            </a:r>
            <a:endParaRPr lang="nb-NO" sz="1600" dirty="0"/>
          </a:p>
          <a:p>
            <a:endParaRPr lang="nb-NO" sz="2800" dirty="0"/>
          </a:p>
          <a:p>
            <a:pPr marL="1371600" lvl="3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167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7AC47-8A00-8A7F-8737-4603073C9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A0386F-C026-3E80-5BC2-BB1904D5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Satser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041E3E-E488-7B5D-2080-01FE3A44C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/>
              <a:t>Dekning av andre utgifter</a:t>
            </a:r>
          </a:p>
          <a:p>
            <a:pPr marL="0" indent="0">
              <a:buNone/>
            </a:pPr>
            <a:endParaRPr lang="nb-NO" sz="2800" dirty="0"/>
          </a:p>
          <a:p>
            <a:pPr lvl="1"/>
            <a:r>
              <a:rPr lang="nb-NO" sz="2000" b="0" i="0" dirty="0">
                <a:solidFill>
                  <a:srgbClr val="333333"/>
                </a:solidFill>
                <a:effectLst/>
                <a:latin typeface="Helvetica Neue"/>
              </a:rPr>
              <a:t>Utgifter til barnepass, stedfortreder, stell av syke </a:t>
            </a:r>
            <a:r>
              <a:rPr lang="nb-NO" sz="2000" dirty="0">
                <a:solidFill>
                  <a:srgbClr val="333333"/>
                </a:solidFill>
                <a:latin typeface="Helvetica Neue"/>
              </a:rPr>
              <a:t>og eldre og liknende </a:t>
            </a:r>
          </a:p>
          <a:p>
            <a:pPr lvl="3"/>
            <a:r>
              <a:rPr lang="nb-NO" dirty="0"/>
              <a:t>Hel dag inntil kr. 1.290,- 5 timer eller mer</a:t>
            </a:r>
          </a:p>
          <a:p>
            <a:pPr lvl="3"/>
            <a:r>
              <a:rPr lang="nb-NO" dirty="0"/>
              <a:t>Deler av dag kr. 161,- per time, under 5 timer</a:t>
            </a:r>
          </a:p>
          <a:p>
            <a:endParaRPr lang="nb-NO" sz="2800" dirty="0"/>
          </a:p>
          <a:p>
            <a:pPr marL="0" indent="0">
              <a:buNone/>
            </a:pPr>
            <a:r>
              <a:rPr lang="nb-NO" sz="2400" dirty="0"/>
              <a:t>Må dokumenteres med kvittering for faktisk utgift </a:t>
            </a:r>
          </a:p>
          <a:p>
            <a:pPr lvl="3"/>
            <a:endParaRPr lang="nb-NO" sz="2800" dirty="0"/>
          </a:p>
          <a:p>
            <a:pPr marL="0" indent="0">
              <a:buNone/>
            </a:pPr>
            <a:r>
              <a:rPr lang="nb-NO" sz="1050" dirty="0"/>
              <a:t>Beløpene som fremkommer i forskriften er fra 2020 </a:t>
            </a:r>
          </a:p>
          <a:p>
            <a:pPr marL="0" indent="0">
              <a:buNone/>
            </a:pPr>
            <a:r>
              <a:rPr lang="nb-NO" sz="1050" dirty="0"/>
              <a:t>Prosentsatsene er uendret</a:t>
            </a:r>
            <a:endParaRPr lang="nb-NO" sz="1600" dirty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71600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CB1F72-2CDF-7667-27D8-816E19D1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Dokumentasjon tapt arbeidsfortjeneste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89859-D740-F870-AC1F-959E9566E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/>
              <a:t>Dokumentasjonen </a:t>
            </a:r>
            <a:r>
              <a:rPr lang="nb-NO" sz="2400" u="sng" dirty="0"/>
              <a:t>skal</a:t>
            </a:r>
            <a:r>
              <a:rPr lang="nb-NO" sz="2400" dirty="0"/>
              <a:t> vedlegges </a:t>
            </a:r>
            <a:r>
              <a:rPr lang="nb-NO" sz="2400" u="sng" dirty="0"/>
              <a:t>hver</a:t>
            </a:r>
            <a:r>
              <a:rPr lang="nb-NO" sz="2400" dirty="0"/>
              <a:t> reiseregning 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>
                <a:solidFill>
                  <a:srgbClr val="333333"/>
                </a:solidFill>
              </a:rPr>
              <a:t>E</a:t>
            </a:r>
            <a:r>
              <a:rPr lang="nb-NO" sz="2400" b="0" i="0" dirty="0">
                <a:solidFill>
                  <a:srgbClr val="333333"/>
                </a:solidFill>
                <a:effectLst/>
              </a:rPr>
              <a:t>rklæring fra arbeidsgiver om at du blir trukket i lønn med angivelse av timelønn </a:t>
            </a:r>
            <a:r>
              <a:rPr lang="nb-NO" sz="2400" b="0" i="0" u="sng" dirty="0">
                <a:solidFill>
                  <a:srgbClr val="333333"/>
                </a:solidFill>
                <a:effectLst/>
              </a:rPr>
              <a:t>ekskl.</a:t>
            </a:r>
            <a:r>
              <a:rPr lang="nb-NO" sz="2400" b="0" i="0" dirty="0">
                <a:solidFill>
                  <a:srgbClr val="333333"/>
                </a:solidFill>
                <a:effectLst/>
              </a:rPr>
              <a:t> feriepenger*</a:t>
            </a:r>
          </a:p>
          <a:p>
            <a:r>
              <a:rPr lang="nb-NO" sz="2400" dirty="0">
                <a:solidFill>
                  <a:srgbClr val="333333"/>
                </a:solidFill>
              </a:rPr>
              <a:t>Selvstendig næringsdrivende vedlegger </a:t>
            </a:r>
            <a:r>
              <a:rPr lang="nb-NO" sz="2400" b="0" i="0" dirty="0">
                <a:solidFill>
                  <a:srgbClr val="333333"/>
                </a:solidFill>
                <a:effectLst/>
              </a:rPr>
              <a:t>attestert skattemelding dagsbeløp=brutto årsinntekt/260 dager</a:t>
            </a:r>
          </a:p>
          <a:p>
            <a:pPr marL="0" indent="0">
              <a:buNone/>
            </a:pPr>
            <a:endParaRPr lang="nb-NO" sz="1600" dirty="0"/>
          </a:p>
          <a:p>
            <a:pPr marL="0" indent="0" algn="ctr">
              <a:buNone/>
            </a:pPr>
            <a:r>
              <a:rPr lang="nb-NO" sz="2000" dirty="0"/>
              <a:t>Lagre dokumentasjonen på </a:t>
            </a:r>
            <a:r>
              <a:rPr lang="nb-NO" sz="2000" dirty="0" err="1"/>
              <a:t>PCen</a:t>
            </a:r>
            <a:r>
              <a:rPr lang="nb-NO" sz="2000" dirty="0"/>
              <a:t> din</a:t>
            </a:r>
          </a:p>
          <a:p>
            <a:pPr marL="0" indent="0" algn="ctr">
              <a:buNone/>
            </a:pPr>
            <a:r>
              <a:rPr lang="nb-NO" sz="2000" dirty="0"/>
              <a:t>Husk å oppdatere dokumentasjonen ved lønnstillegg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*Utleggstype tapt arbeidsfortjeneste beregner feriepenger </a:t>
            </a:r>
          </a:p>
          <a:p>
            <a:pPr marL="0" indent="0">
              <a:buNone/>
            </a:pPr>
            <a:r>
              <a:rPr lang="nb-NO" sz="1600" dirty="0"/>
              <a:t>  og kommer til utbetaling i juni påfølgende år</a:t>
            </a:r>
          </a:p>
        </p:txBody>
      </p:sp>
    </p:spTree>
    <p:extLst>
      <p:ext uri="{BB962C8B-B14F-4D97-AF65-F5344CB8AC3E}">
        <p14:creationId xmlns:p14="http://schemas.microsoft.com/office/powerpoint/2010/main" val="4850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82A24F-A760-9DC6-ED06-9C35B4A1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Frist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D77666-F20D-D42B-79FE-9B1E49C41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/>
              <a:t>I henhold til forskriften er fristen for å fremme krav 2 måneder fra møtedato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Det er problematisk at det legges inn reiseregninger tilbake i tid. Det er ingen automatikk i at satsen styres etter møtedato – dessverre. 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Lag reiseregning etter hvert møte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Løpende krav gir bedre kostnadskontroll og periode- og årsregnskapet blir riktig 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58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007016-5BCC-2BA5-CA7A-3C65DD9D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err="1"/>
              <a:t>Kostnadsføring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F54B83-D6D0-1D05-39A2-CC4D0304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/>
              <a:t>Hvert råd og utvalg har et ansvar hvor kostnaden blir ført</a:t>
            </a:r>
          </a:p>
          <a:p>
            <a:pPr marL="0" indent="0">
              <a:buNone/>
            </a:pPr>
            <a:r>
              <a:rPr lang="nb-NO" sz="2000" dirty="0"/>
              <a:t>De aller fleste rådene blir ført på ansvar 7410 Politisk virksomhet </a:t>
            </a:r>
          </a:p>
          <a:p>
            <a:pPr marL="0" indent="0">
              <a:buNone/>
            </a:pPr>
            <a:r>
              <a:rPr lang="nb-NO" sz="2000" dirty="0"/>
              <a:t>… med noen unntak: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Kontrollutvalget</a:t>
            </a:r>
          </a:p>
          <a:p>
            <a:r>
              <a:rPr lang="nb-NO" sz="2000" dirty="0"/>
              <a:t>Rådet for eldre og personer med funksjonsnedsettelse</a:t>
            </a:r>
          </a:p>
          <a:p>
            <a:r>
              <a:rPr lang="nb-NO" sz="2000" dirty="0"/>
              <a:t>Internasjonalt råd</a:t>
            </a:r>
          </a:p>
          <a:p>
            <a:r>
              <a:rPr lang="nb-NO" sz="2000" dirty="0"/>
              <a:t>Ungdomsrådet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Medlemmer av KS/FS som sitter i disse utvalgene har en ekstra stilling hvor dere er knyttet opp mot rådets ansvar og organisasjonsenhet</a:t>
            </a:r>
          </a:p>
          <a:p>
            <a:pPr marL="0" indent="0">
              <a:buNone/>
            </a:pPr>
            <a:r>
              <a:rPr lang="nb-NO" sz="2000" dirty="0"/>
              <a:t>Dere må passe på å velge riktig stilling</a:t>
            </a:r>
          </a:p>
          <a:p>
            <a:pPr marL="0" indent="0">
              <a:buNone/>
            </a:pPr>
            <a:r>
              <a:rPr lang="nb-NO" sz="2000" dirty="0"/>
              <a:t>Stemmer organisasjonsenhet med type møte?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678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EE2FF2-9A17-3233-0B0A-042F62BC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8CDAA-7895-AFD9-8E6F-CA370BED2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/>
              <a:t>Når du oppretter reiseregning må du passe på følgende:</a:t>
            </a:r>
          </a:p>
          <a:p>
            <a:pPr marL="0" indent="0">
              <a:buNone/>
            </a:pPr>
            <a:endParaRPr lang="nb-NO" sz="2400" dirty="0"/>
          </a:p>
          <a:p>
            <a:pPr lvl="1"/>
            <a:r>
              <a:rPr lang="nb-NO" sz="2000" dirty="0"/>
              <a:t>navngi reiseregningen med riktig møte</a:t>
            </a:r>
          </a:p>
          <a:p>
            <a:pPr lvl="1"/>
            <a:r>
              <a:rPr lang="nb-NO" sz="2000" dirty="0"/>
              <a:t>opprette reiseregning på riktig stilling, ansvar og organisasjonsenhet</a:t>
            </a:r>
          </a:p>
          <a:p>
            <a:pPr lvl="1"/>
            <a:r>
              <a:rPr lang="nb-NO" sz="2000" dirty="0"/>
              <a:t>velge riktig utleggstype</a:t>
            </a:r>
          </a:p>
          <a:p>
            <a:pPr lvl="1"/>
            <a:r>
              <a:rPr lang="nb-NO" sz="2000" dirty="0"/>
              <a:t>legge inn dato for møte</a:t>
            </a:r>
          </a:p>
          <a:p>
            <a:pPr lvl="1"/>
            <a:r>
              <a:rPr lang="nb-NO" sz="2000" dirty="0"/>
              <a:t>legge inn antall</a:t>
            </a:r>
          </a:p>
          <a:p>
            <a:pPr lvl="1"/>
            <a:r>
              <a:rPr lang="nb-NO" sz="2000" dirty="0"/>
              <a:t>legge inn beløp på tapt arbeidsfortjeneste og andre utgifter</a:t>
            </a:r>
          </a:p>
          <a:p>
            <a:pPr lvl="1"/>
            <a:r>
              <a:rPr lang="nb-NO" sz="2000" dirty="0"/>
              <a:t>legge inn dokumentasjon</a:t>
            </a:r>
          </a:p>
          <a:p>
            <a:pPr marL="0" indent="0">
              <a:buNone/>
            </a:pPr>
            <a:endParaRPr lang="nb-NO" sz="2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669835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f74c2c-84d2-4b83-ba51-c8373f0db829" xsi:nil="true"/>
    <lcf76f155ced4ddcb4097134ff3c332f xmlns="ec7ae2c0-2401-4241-b486-22f6dc718377">
      <Terms xmlns="http://schemas.microsoft.com/office/infopath/2007/PartnerControls"/>
    </lcf76f155ced4ddcb4097134ff3c332f>
    <SharedWithUsers xmlns="a1f74c2c-84d2-4b83-ba51-c8373f0db82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8C8AA07E223B43AC75A64A830B42D4" ma:contentTypeVersion="14" ma:contentTypeDescription="Opprett et nytt dokument." ma:contentTypeScope="" ma:versionID="a936f30237ab975efa82e81618e02df3">
  <xsd:schema xmlns:xsd="http://www.w3.org/2001/XMLSchema" xmlns:xs="http://www.w3.org/2001/XMLSchema" xmlns:p="http://schemas.microsoft.com/office/2006/metadata/properties" xmlns:ns2="ec7ae2c0-2401-4241-b486-22f6dc718377" xmlns:ns3="a1f74c2c-84d2-4b83-ba51-c8373f0db829" targetNamespace="http://schemas.microsoft.com/office/2006/metadata/properties" ma:root="true" ma:fieldsID="8ec2467b2385ca73e5d28169ee85d910" ns2:_="" ns3:_="">
    <xsd:import namespace="ec7ae2c0-2401-4241-b486-22f6dc718377"/>
    <xsd:import namespace="a1f74c2c-84d2-4b83-ba51-c8373f0db8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ae2c0-2401-4241-b486-22f6dc718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ffd4c2b9-599f-4af7-8346-a4180c474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74c2c-84d2-4b83-ba51-c8373f0db8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6e0ef20-e2fa-4f60-9bb7-0281dac97596}" ma:internalName="TaxCatchAll" ma:showField="CatchAllData" ma:web="a1f74c2c-84d2-4b83-ba51-c8373f0db8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7A1E4B-9B28-4C08-93F0-EBC38308C8FD}">
  <ds:schemaRefs>
    <ds:schemaRef ds:uri="http://purl.org/dc/terms/"/>
    <ds:schemaRef ds:uri="ec7ae2c0-2401-4241-b486-22f6dc718377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1f74c2c-84d2-4b83-ba51-c8373f0db829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14BB45-E611-4733-906C-A2570D490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701E7B-EE36-48BC-80A9-FAE856120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ae2c0-2401-4241-b486-22f6dc718377"/>
    <ds:schemaRef ds:uri="a1f74c2c-84d2-4b83-ba51-c8373f0db8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912</Words>
  <Application>Microsoft Office PowerPoint</Application>
  <PresentationFormat>Skjermfremvisning (4:3)</PresentationFormat>
  <Paragraphs>171</Paragraphs>
  <Slides>23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Helvetica Neue</vt:lpstr>
      <vt:lpstr>Tahoma</vt:lpstr>
      <vt:lpstr>Wingdings</vt:lpstr>
      <vt:lpstr>Standard utforming</vt:lpstr>
      <vt:lpstr>Møtegodtgjørelse via reiseregning </vt:lpstr>
      <vt:lpstr>Forskrift om folkevalgtes rett til godtgjøring og permisjoner</vt:lpstr>
      <vt:lpstr>Satser</vt:lpstr>
      <vt:lpstr>Satser</vt:lpstr>
      <vt:lpstr>Satser</vt:lpstr>
      <vt:lpstr>Dokumentasjon tapt arbeidsfortjeneste</vt:lpstr>
      <vt:lpstr>Frist</vt:lpstr>
      <vt:lpstr>Kostnadsføring</vt:lpstr>
      <vt:lpstr> </vt:lpstr>
      <vt:lpstr>https://connect.visma.com</vt:lpstr>
      <vt:lpstr>Hva betyr egentlig de forskjellige symbolene?</vt:lpstr>
      <vt:lpstr>PowerPoint-presentasjon</vt:lpstr>
      <vt:lpstr>Møtegodtgjørelse</vt:lpstr>
      <vt:lpstr>Møtegodtgjørelse</vt:lpstr>
      <vt:lpstr>De ulike møtegodtgjørelsene</vt:lpstr>
      <vt:lpstr>Kilometergodtgjørelse</vt:lpstr>
      <vt:lpstr>Oppsummering reiseregning</vt:lpstr>
      <vt:lpstr>Legge inn vedlegg</vt:lpstr>
      <vt:lpstr>Legge inn vedlegg</vt:lpstr>
      <vt:lpstr>Legge inn vedlegg</vt:lpstr>
      <vt:lpstr>Legge inn vedlegg</vt:lpstr>
      <vt:lpstr>Til sist:</vt:lpstr>
      <vt:lpstr>Spørsmål?</vt:lpstr>
    </vt:vector>
  </TitlesOfParts>
  <Company>DMT Alvdal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Inger Lise Graneng</dc:creator>
  <cp:lastModifiedBy>Inger Lise Graneng</cp:lastModifiedBy>
  <cp:revision>113</cp:revision>
  <cp:lastPrinted>2024-11-21T15:09:13Z</cp:lastPrinted>
  <dcterms:created xsi:type="dcterms:W3CDTF">2007-12-07T07:51:25Z</dcterms:created>
  <dcterms:modified xsi:type="dcterms:W3CDTF">2024-11-25T14:25:27Z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0x010100AB8C8AA07E223B43AC75A64A830B42D4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